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67" r:id="rId3"/>
    <p:sldId id="288" r:id="rId4"/>
    <p:sldId id="258" r:id="rId5"/>
    <p:sldId id="259" r:id="rId6"/>
    <p:sldId id="285" r:id="rId7"/>
    <p:sldId id="271" r:id="rId8"/>
    <p:sldId id="263" r:id="rId9"/>
    <p:sldId id="264" r:id="rId10"/>
    <p:sldId id="265" r:id="rId11"/>
    <p:sldId id="290" r:id="rId12"/>
    <p:sldId id="266" r:id="rId13"/>
    <p:sldId id="268" r:id="rId14"/>
    <p:sldId id="287" r:id="rId15"/>
    <p:sldId id="286" r:id="rId16"/>
    <p:sldId id="293" r:id="rId17"/>
    <p:sldId id="291" r:id="rId18"/>
    <p:sldId id="272" r:id="rId19"/>
    <p:sldId id="280" r:id="rId20"/>
    <p:sldId id="295" r:id="rId21"/>
    <p:sldId id="300" r:id="rId22"/>
    <p:sldId id="299" r:id="rId23"/>
    <p:sldId id="301" r:id="rId24"/>
    <p:sldId id="302" r:id="rId25"/>
    <p:sldId id="281" r:id="rId26"/>
    <p:sldId id="275" r:id="rId27"/>
    <p:sldId id="27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957F6-801E-4580-BE7F-471F454B5DEF}" v="14374" dt="2021-03-26T23:22:34.895"/>
    <p1510:client id="{1E815FE1-3B80-40F4-840A-5092CED702A6}" v="178" dt="2021-03-26T22:56:35.171"/>
    <p1510:client id="{22EF303C-CABD-4C0D-9565-34FC8AF9928E}" v="876" dt="2021-03-26T13:24:24.017"/>
    <p1510:client id="{3A5669A6-4D4D-410C-B34E-A917FDF5D98D}" v="944" dt="2021-03-26T01:45:10.596"/>
    <p1510:client id="{40103ADD-6413-42E2-B4DF-BAC9855F2F2A}" v="3333" dt="2021-03-26T13:28:16.160"/>
    <p1510:client id="{6DA83B64-415B-4B7D-BA2D-670E9B437D54}" v="1830" dt="2021-03-26T11:26:31.348"/>
    <p1510:client id="{A9535F4C-41E4-47B3-946D-15746580462C}" v="315" dt="2021-03-26T05:41:44.206"/>
    <p1510:client id="{B4DE72D7-04E4-40DE-8C06-996BE8ECC362}" v="1570" dt="2021-03-26T10:52:54.0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1E815FE1-3B80-40F4-840A-5092CED702A6}"/>
    <pc:docChg chg="addSld modSld">
      <pc:chgData name="Guest User" userId="" providerId="Windows Live" clId="Web-{1E815FE1-3B80-40F4-840A-5092CED702A6}" dt="2021-03-26T22:56:35.171" v="124" actId="14100"/>
      <pc:docMkLst>
        <pc:docMk/>
      </pc:docMkLst>
      <pc:sldChg chg="addSp delSp modSp">
        <pc:chgData name="Guest User" userId="" providerId="Windows Live" clId="Web-{1E815FE1-3B80-40F4-840A-5092CED702A6}" dt="2021-03-26T21:21:10.332" v="3" actId="14100"/>
        <pc:sldMkLst>
          <pc:docMk/>
          <pc:sldMk cId="609407514" sldId="280"/>
        </pc:sldMkLst>
        <pc:picChg chg="add mod">
          <ac:chgData name="Guest User" userId="" providerId="Windows Live" clId="Web-{1E815FE1-3B80-40F4-840A-5092CED702A6}" dt="2021-03-26T21:21:10.332" v="3" actId="14100"/>
          <ac:picMkLst>
            <pc:docMk/>
            <pc:sldMk cId="609407514" sldId="280"/>
            <ac:picMk id="3" creationId="{119206BD-9C73-4E1B-8A66-3CF07BBDFE56}"/>
          </ac:picMkLst>
        </pc:picChg>
        <pc:picChg chg="del">
          <ac:chgData name="Guest User" userId="" providerId="Windows Live" clId="Web-{1E815FE1-3B80-40F4-840A-5092CED702A6}" dt="2021-03-26T21:20:51.770" v="0"/>
          <ac:picMkLst>
            <pc:docMk/>
            <pc:sldMk cId="609407514" sldId="280"/>
            <ac:picMk id="6" creationId="{63CB6EF3-7CDD-40A0-8FA4-15A3EB1D152A}"/>
          </ac:picMkLst>
        </pc:picChg>
      </pc:sldChg>
      <pc:sldChg chg="addSp delSp modSp">
        <pc:chgData name="Guest User" userId="" providerId="Windows Live" clId="Web-{1E815FE1-3B80-40F4-840A-5092CED702A6}" dt="2021-03-26T21:56:21.584" v="41" actId="14100"/>
        <pc:sldMkLst>
          <pc:docMk/>
          <pc:sldMk cId="2434486257" sldId="300"/>
        </pc:sldMkLst>
        <pc:spChg chg="add del mod">
          <ac:chgData name="Guest User" userId="" providerId="Windows Live" clId="Web-{1E815FE1-3B80-40F4-840A-5092CED702A6}" dt="2021-03-26T21:51:15.426" v="13"/>
          <ac:spMkLst>
            <pc:docMk/>
            <pc:sldMk cId="2434486257" sldId="300"/>
            <ac:spMk id="7" creationId="{6710DD03-B14E-457C-B8FA-216B196E810F}"/>
          </ac:spMkLst>
        </pc:spChg>
        <pc:spChg chg="add del mod">
          <ac:chgData name="Guest User" userId="" providerId="Windows Live" clId="Web-{1E815FE1-3B80-40F4-840A-5092CED702A6}" dt="2021-03-26T21:51:09.239" v="11"/>
          <ac:spMkLst>
            <pc:docMk/>
            <pc:sldMk cId="2434486257" sldId="300"/>
            <ac:spMk id="10" creationId="{407EE633-4B8A-4161-ADEB-E797B5D813A7}"/>
          </ac:spMkLst>
        </pc:spChg>
        <pc:spChg chg="add del mod">
          <ac:chgData name="Guest User" userId="" providerId="Windows Live" clId="Web-{1E815FE1-3B80-40F4-840A-5092CED702A6}" dt="2021-03-26T21:54:29.537" v="15"/>
          <ac:spMkLst>
            <pc:docMk/>
            <pc:sldMk cId="2434486257" sldId="300"/>
            <ac:spMk id="13" creationId="{80918ADD-682E-45E3-8E9C-079CCCC264C7}"/>
          </ac:spMkLst>
        </pc:spChg>
        <pc:picChg chg="del">
          <ac:chgData name="Guest User" userId="" providerId="Windows Live" clId="Web-{1E815FE1-3B80-40F4-840A-5092CED702A6}" dt="2021-03-26T21:55:07.178" v="29"/>
          <ac:picMkLst>
            <pc:docMk/>
            <pc:sldMk cId="2434486257" sldId="300"/>
            <ac:picMk id="3" creationId="{BDFD2A3D-A699-4A10-816A-5B42FB412F39}"/>
          </ac:picMkLst>
        </pc:picChg>
        <pc:picChg chg="del">
          <ac:chgData name="Guest User" userId="" providerId="Windows Live" clId="Web-{1E815FE1-3B80-40F4-840A-5092CED702A6}" dt="2021-03-26T21:56:01.006" v="33"/>
          <ac:picMkLst>
            <pc:docMk/>
            <pc:sldMk cId="2434486257" sldId="300"/>
            <ac:picMk id="4" creationId="{0A69A4CE-4114-410C-8A66-F7C6806C50E7}"/>
          </ac:picMkLst>
        </pc:picChg>
        <pc:picChg chg="del">
          <ac:chgData name="Guest User" userId="" providerId="Windows Live" clId="Web-{1E815FE1-3B80-40F4-840A-5092CED702A6}" dt="2021-03-26T21:56:10.678" v="37"/>
          <ac:picMkLst>
            <pc:docMk/>
            <pc:sldMk cId="2434486257" sldId="300"/>
            <ac:picMk id="5" creationId="{C4EB2445-9A7D-41CA-8B20-EF886C7EC7D8}"/>
          </ac:picMkLst>
        </pc:picChg>
        <pc:picChg chg="add del mod ord">
          <ac:chgData name="Guest User" userId="" providerId="Windows Live" clId="Web-{1E815FE1-3B80-40F4-840A-5092CED702A6}" dt="2021-03-26T21:51:12.582" v="12"/>
          <ac:picMkLst>
            <pc:docMk/>
            <pc:sldMk cId="2434486257" sldId="300"/>
            <ac:picMk id="8" creationId="{33CEDC6E-35A7-4373-8AD3-31116D6E06F3}"/>
          </ac:picMkLst>
        </pc:picChg>
        <pc:picChg chg="add del mod ord">
          <ac:chgData name="Guest User" userId="" providerId="Windows Live" clId="Web-{1E815FE1-3B80-40F4-840A-5092CED702A6}" dt="2021-03-26T21:51:06.551" v="10"/>
          <ac:picMkLst>
            <pc:docMk/>
            <pc:sldMk cId="2434486257" sldId="300"/>
            <ac:picMk id="11" creationId="{1C74DFEA-7088-4DFB-B16F-4C50CCA1AE61}"/>
          </ac:picMkLst>
        </pc:picChg>
        <pc:picChg chg="add mod ord">
          <ac:chgData name="Guest User" userId="" providerId="Windows Live" clId="Web-{1E815FE1-3B80-40F4-840A-5092CED702A6}" dt="2021-03-26T21:54:42.412" v="19" actId="14100"/>
          <ac:picMkLst>
            <pc:docMk/>
            <pc:sldMk cId="2434486257" sldId="300"/>
            <ac:picMk id="14" creationId="{12D1C105-FEEF-4D12-A406-D0417B538A3B}"/>
          </ac:picMkLst>
        </pc:picChg>
        <pc:picChg chg="add mod">
          <ac:chgData name="Guest User" userId="" providerId="Windows Live" clId="Web-{1E815FE1-3B80-40F4-840A-5092CED702A6}" dt="2021-03-26T21:54:53.131" v="24" actId="14100"/>
          <ac:picMkLst>
            <pc:docMk/>
            <pc:sldMk cId="2434486257" sldId="300"/>
            <ac:picMk id="15" creationId="{A165D554-FE7F-4E5D-B203-DD4172DA5E35}"/>
          </ac:picMkLst>
        </pc:picChg>
        <pc:picChg chg="add mod">
          <ac:chgData name="Guest User" userId="" providerId="Windows Live" clId="Web-{1E815FE1-3B80-40F4-840A-5092CED702A6}" dt="2021-03-26T21:55:04.599" v="28" actId="14100"/>
          <ac:picMkLst>
            <pc:docMk/>
            <pc:sldMk cId="2434486257" sldId="300"/>
            <ac:picMk id="16" creationId="{50F78711-A7CF-4250-94B1-565472FA1A10}"/>
          </ac:picMkLst>
        </pc:picChg>
        <pc:picChg chg="add mod">
          <ac:chgData name="Guest User" userId="" providerId="Windows Live" clId="Web-{1E815FE1-3B80-40F4-840A-5092CED702A6}" dt="2021-03-26T21:55:16.474" v="32" actId="14100"/>
          <ac:picMkLst>
            <pc:docMk/>
            <pc:sldMk cId="2434486257" sldId="300"/>
            <ac:picMk id="17" creationId="{54214BA9-B37C-47D1-9200-5EB18A6409FC}"/>
          </ac:picMkLst>
        </pc:picChg>
        <pc:picChg chg="add mod">
          <ac:chgData name="Guest User" userId="" providerId="Windows Live" clId="Web-{1E815FE1-3B80-40F4-840A-5092CED702A6}" dt="2021-03-26T21:56:08.131" v="36" actId="14100"/>
          <ac:picMkLst>
            <pc:docMk/>
            <pc:sldMk cId="2434486257" sldId="300"/>
            <ac:picMk id="18" creationId="{7EF25A4F-AF17-4A99-AA80-E514C8BEA113}"/>
          </ac:picMkLst>
        </pc:picChg>
        <pc:picChg chg="add mod">
          <ac:chgData name="Guest User" userId="" providerId="Windows Live" clId="Web-{1E815FE1-3B80-40F4-840A-5092CED702A6}" dt="2021-03-26T21:56:21.584" v="41" actId="14100"/>
          <ac:picMkLst>
            <pc:docMk/>
            <pc:sldMk cId="2434486257" sldId="300"/>
            <ac:picMk id="19" creationId="{2D47FBAD-7598-42EF-A5ED-DC5E84A9C2CA}"/>
          </ac:picMkLst>
        </pc:picChg>
        <pc:picChg chg="add del">
          <ac:chgData name="Guest User" userId="" providerId="Windows Live" clId="Web-{1E815FE1-3B80-40F4-840A-5092CED702A6}" dt="2021-03-26T21:54:27.974" v="14"/>
          <ac:picMkLst>
            <pc:docMk/>
            <pc:sldMk cId="2434486257" sldId="300"/>
            <ac:picMk id="31" creationId="{B6C8880D-DDB1-49E6-9BB6-FEE203C28FF9}"/>
          </ac:picMkLst>
        </pc:picChg>
        <pc:picChg chg="del">
          <ac:chgData name="Guest User" userId="" providerId="Windows Live" clId="Web-{1E815FE1-3B80-40F4-840A-5092CED702A6}" dt="2021-03-26T21:54:44.099" v="20"/>
          <ac:picMkLst>
            <pc:docMk/>
            <pc:sldMk cId="2434486257" sldId="300"/>
            <ac:picMk id="32" creationId="{1B821D67-28A6-47AC-B047-03F0A06F1663}"/>
          </ac:picMkLst>
        </pc:picChg>
        <pc:picChg chg="del">
          <ac:chgData name="Guest User" userId="" providerId="Windows Live" clId="Web-{1E815FE1-3B80-40F4-840A-5092CED702A6}" dt="2021-03-26T21:54:56.178" v="25"/>
          <ac:picMkLst>
            <pc:docMk/>
            <pc:sldMk cId="2434486257" sldId="300"/>
            <ac:picMk id="33" creationId="{72314082-0EF1-4546-B08B-9AD4F281BADD}"/>
          </ac:picMkLst>
        </pc:picChg>
      </pc:sldChg>
      <pc:sldChg chg="addSp delSp modSp">
        <pc:chgData name="Guest User" userId="" providerId="Windows Live" clId="Web-{1E815FE1-3B80-40F4-840A-5092CED702A6}" dt="2021-03-26T22:05:14.196" v="70" actId="1076"/>
        <pc:sldMkLst>
          <pc:docMk/>
          <pc:sldMk cId="1318872612" sldId="301"/>
        </pc:sldMkLst>
        <pc:spChg chg="add del mod">
          <ac:chgData name="Guest User" userId="" providerId="Windows Live" clId="Web-{1E815FE1-3B80-40F4-840A-5092CED702A6}" dt="2021-03-26T22:03:53.383" v="43"/>
          <ac:spMkLst>
            <pc:docMk/>
            <pc:sldMk cId="1318872612" sldId="301"/>
            <ac:spMk id="7" creationId="{BA244DAB-10F9-49FE-A14C-9E2657FA6EF1}"/>
          </ac:spMkLst>
        </pc:spChg>
        <pc:picChg chg="del">
          <ac:chgData name="Guest User" userId="" providerId="Windows Live" clId="Web-{1E815FE1-3B80-40F4-840A-5092CED702A6}" dt="2021-03-26T22:04:19.337" v="55"/>
          <ac:picMkLst>
            <pc:docMk/>
            <pc:sldMk cId="1318872612" sldId="301"/>
            <ac:picMk id="3" creationId="{FD746CFA-9D94-46EB-B8F4-E86EED04B051}"/>
          </ac:picMkLst>
        </pc:picChg>
        <pc:picChg chg="del">
          <ac:chgData name="Guest User" userId="" providerId="Windows Live" clId="Web-{1E815FE1-3B80-40F4-840A-5092CED702A6}" dt="2021-03-26T22:04:31.680" v="59"/>
          <ac:picMkLst>
            <pc:docMk/>
            <pc:sldMk cId="1318872612" sldId="301"/>
            <ac:picMk id="4" creationId="{273F1227-4A1C-42DE-9CA2-3ED8E8383E3B}"/>
          </ac:picMkLst>
        </pc:picChg>
        <pc:picChg chg="del">
          <ac:chgData name="Guest User" userId="" providerId="Windows Live" clId="Web-{1E815FE1-3B80-40F4-840A-5092CED702A6}" dt="2021-03-26T22:05:05.680" v="66"/>
          <ac:picMkLst>
            <pc:docMk/>
            <pc:sldMk cId="1318872612" sldId="301"/>
            <ac:picMk id="5" creationId="{B8D7BBF9-5A7A-4EA5-84CE-1D317F3DC52C}"/>
          </ac:picMkLst>
        </pc:picChg>
        <pc:picChg chg="add mod ord">
          <ac:chgData name="Guest User" userId="" providerId="Windows Live" clId="Web-{1E815FE1-3B80-40F4-840A-5092CED702A6}" dt="2021-03-26T22:03:58.399" v="46" actId="14100"/>
          <ac:picMkLst>
            <pc:docMk/>
            <pc:sldMk cId="1318872612" sldId="301"/>
            <ac:picMk id="8" creationId="{4E8B4377-C62D-4096-A985-01E55A8018DF}"/>
          </ac:picMkLst>
        </pc:picChg>
        <pc:picChg chg="add mod">
          <ac:chgData name="Guest User" userId="" providerId="Windows Live" clId="Web-{1E815FE1-3B80-40F4-840A-5092CED702A6}" dt="2021-03-26T22:04:06.915" v="50" actId="14100"/>
          <ac:picMkLst>
            <pc:docMk/>
            <pc:sldMk cId="1318872612" sldId="301"/>
            <ac:picMk id="9" creationId="{DC88C2B4-38E4-4A02-957D-2F5544D8ACFE}"/>
          </ac:picMkLst>
        </pc:picChg>
        <pc:picChg chg="add mod">
          <ac:chgData name="Guest User" userId="" providerId="Windows Live" clId="Web-{1E815FE1-3B80-40F4-840A-5092CED702A6}" dt="2021-03-26T22:04:48.399" v="64" actId="14100"/>
          <ac:picMkLst>
            <pc:docMk/>
            <pc:sldMk cId="1318872612" sldId="301"/>
            <ac:picMk id="10" creationId="{EC522C83-6E60-4FD1-B1E4-CB94A312D8E8}"/>
          </ac:picMkLst>
        </pc:picChg>
        <pc:picChg chg="add mod">
          <ac:chgData name="Guest User" userId="" providerId="Windows Live" clId="Web-{1E815FE1-3B80-40F4-840A-5092CED702A6}" dt="2021-03-26T22:04:42.508" v="63" actId="14100"/>
          <ac:picMkLst>
            <pc:docMk/>
            <pc:sldMk cId="1318872612" sldId="301"/>
            <ac:picMk id="11" creationId="{E3720B3A-3CA2-4385-B587-07FA619DB384}"/>
          </ac:picMkLst>
        </pc:picChg>
        <pc:picChg chg="add mod">
          <ac:chgData name="Guest User" userId="" providerId="Windows Live" clId="Web-{1E815FE1-3B80-40F4-840A-5092CED702A6}" dt="2021-03-26T22:04:53.337" v="65" actId="14100"/>
          <ac:picMkLst>
            <pc:docMk/>
            <pc:sldMk cId="1318872612" sldId="301"/>
            <ac:picMk id="12" creationId="{70DC4F53-2DE1-471C-9F8F-20E63544400C}"/>
          </ac:picMkLst>
        </pc:picChg>
        <pc:picChg chg="add mod">
          <ac:chgData name="Guest User" userId="" providerId="Windows Live" clId="Web-{1E815FE1-3B80-40F4-840A-5092CED702A6}" dt="2021-03-26T22:05:14.196" v="70" actId="1076"/>
          <ac:picMkLst>
            <pc:docMk/>
            <pc:sldMk cId="1318872612" sldId="301"/>
            <ac:picMk id="13" creationId="{B41DBEA0-3F63-4FFA-BD2E-8FF3CB7ABF9D}"/>
          </ac:picMkLst>
        </pc:picChg>
        <pc:picChg chg="del">
          <ac:chgData name="Guest User" userId="" providerId="Windows Live" clId="Web-{1E815FE1-3B80-40F4-840A-5092CED702A6}" dt="2021-03-26T22:03:51.055" v="42"/>
          <ac:picMkLst>
            <pc:docMk/>
            <pc:sldMk cId="1318872612" sldId="301"/>
            <ac:picMk id="22" creationId="{A8C149DE-FBFC-435F-B4E2-939479482761}"/>
          </ac:picMkLst>
        </pc:picChg>
        <pc:picChg chg="del">
          <ac:chgData name="Guest User" userId="" providerId="Windows Live" clId="Web-{1E815FE1-3B80-40F4-840A-5092CED702A6}" dt="2021-03-26T22:04:00.618" v="47"/>
          <ac:picMkLst>
            <pc:docMk/>
            <pc:sldMk cId="1318872612" sldId="301"/>
            <ac:picMk id="23" creationId="{14E7D7B3-CD00-4CE0-ACC3-A753CCCAC5F3}"/>
          </ac:picMkLst>
        </pc:picChg>
        <pc:picChg chg="del">
          <ac:chgData name="Guest User" userId="" providerId="Windows Live" clId="Web-{1E815FE1-3B80-40F4-840A-5092CED702A6}" dt="2021-03-26T22:04:10.930" v="51"/>
          <ac:picMkLst>
            <pc:docMk/>
            <pc:sldMk cId="1318872612" sldId="301"/>
            <ac:picMk id="24" creationId="{C9E9A386-711E-46D3-937A-3A2702F9CD15}"/>
          </ac:picMkLst>
        </pc:picChg>
      </pc:sldChg>
      <pc:sldChg chg="addSp delSp modSp add replId">
        <pc:chgData name="Guest User" userId="" providerId="Windows Live" clId="Web-{1E815FE1-3B80-40F4-840A-5092CED702A6}" dt="2021-03-26T22:56:35.171" v="124" actId="14100"/>
        <pc:sldMkLst>
          <pc:docMk/>
          <pc:sldMk cId="1981517939" sldId="302"/>
        </pc:sldMkLst>
        <pc:spChg chg="mod">
          <ac:chgData name="Guest User" userId="" providerId="Windows Live" clId="Web-{1E815FE1-3B80-40F4-840A-5092CED702A6}" dt="2021-03-26T22:55:43.905" v="117" actId="1076"/>
          <ac:spMkLst>
            <pc:docMk/>
            <pc:sldMk cId="1981517939" sldId="302"/>
            <ac:spMk id="2" creationId="{06A316DD-500D-4142-A18D-B5547C014EE1}"/>
          </ac:spMkLst>
        </pc:spChg>
        <pc:spChg chg="add del mod">
          <ac:chgData name="Guest User" userId="" providerId="Windows Live" clId="Web-{1E815FE1-3B80-40F4-840A-5092CED702A6}" dt="2021-03-26T22:55:01.528" v="79"/>
          <ac:spMkLst>
            <pc:docMk/>
            <pc:sldMk cId="1981517939" sldId="302"/>
            <ac:spMk id="4" creationId="{71C4E17E-A66D-4517-8D5B-0BC7E2224412}"/>
          </ac:spMkLst>
        </pc:spChg>
        <pc:spChg chg="del">
          <ac:chgData name="Guest User" userId="" providerId="Windows Live" clId="Web-{1E815FE1-3B80-40F4-840A-5092CED702A6}" dt="2021-03-26T22:56:30.545" v="122"/>
          <ac:spMkLst>
            <pc:docMk/>
            <pc:sldMk cId="1981517939" sldId="302"/>
            <ac:spMk id="30" creationId="{614457AC-6032-44D2-8053-6239839A44A3}"/>
          </ac:spMkLst>
        </pc:spChg>
        <pc:picChg chg="add mod">
          <ac:chgData name="Guest User" userId="" providerId="Windows Live" clId="Web-{1E815FE1-3B80-40F4-840A-5092CED702A6}" dt="2021-03-26T22:56:35.171" v="124" actId="14100"/>
          <ac:picMkLst>
            <pc:docMk/>
            <pc:sldMk cId="1981517939" sldId="302"/>
            <ac:picMk id="5" creationId="{D3DDFCA0-334F-4F11-BB76-302B75B92605}"/>
          </ac:picMkLst>
        </pc:picChg>
        <pc:picChg chg="del">
          <ac:chgData name="Guest User" userId="" providerId="Windows Live" clId="Web-{1E815FE1-3B80-40F4-840A-5092CED702A6}" dt="2021-03-26T22:54:51.387" v="72"/>
          <ac:picMkLst>
            <pc:docMk/>
            <pc:sldMk cId="1981517939" sldId="302"/>
            <ac:picMk id="8" creationId="{4E8B4377-C62D-4096-A985-01E55A8018DF}"/>
          </ac:picMkLst>
        </pc:picChg>
        <pc:picChg chg="del">
          <ac:chgData name="Guest User" userId="" providerId="Windows Live" clId="Web-{1E815FE1-3B80-40F4-840A-5092CED702A6}" dt="2021-03-26T22:54:52.262" v="74"/>
          <ac:picMkLst>
            <pc:docMk/>
            <pc:sldMk cId="1981517939" sldId="302"/>
            <ac:picMk id="9" creationId="{DC88C2B4-38E4-4A02-957D-2F5544D8ACFE}"/>
          </ac:picMkLst>
        </pc:picChg>
        <pc:picChg chg="del">
          <ac:chgData name="Guest User" userId="" providerId="Windows Live" clId="Web-{1E815FE1-3B80-40F4-840A-5092CED702A6}" dt="2021-03-26T22:54:51.918" v="73"/>
          <ac:picMkLst>
            <pc:docMk/>
            <pc:sldMk cId="1981517939" sldId="302"/>
            <ac:picMk id="10" creationId="{EC522C83-6E60-4FD1-B1E4-CB94A312D8E8}"/>
          </ac:picMkLst>
        </pc:picChg>
        <pc:picChg chg="del">
          <ac:chgData name="Guest User" userId="" providerId="Windows Live" clId="Web-{1E815FE1-3B80-40F4-840A-5092CED702A6}" dt="2021-03-26T22:54:52.731" v="75"/>
          <ac:picMkLst>
            <pc:docMk/>
            <pc:sldMk cId="1981517939" sldId="302"/>
            <ac:picMk id="11" creationId="{E3720B3A-3CA2-4385-B587-07FA619DB384}"/>
          </ac:picMkLst>
        </pc:picChg>
        <pc:picChg chg="del">
          <ac:chgData name="Guest User" userId="" providerId="Windows Live" clId="Web-{1E815FE1-3B80-40F4-840A-5092CED702A6}" dt="2021-03-26T22:54:54.012" v="77"/>
          <ac:picMkLst>
            <pc:docMk/>
            <pc:sldMk cId="1981517939" sldId="302"/>
            <ac:picMk id="12" creationId="{70DC4F53-2DE1-471C-9F8F-20E63544400C}"/>
          </ac:picMkLst>
        </pc:picChg>
        <pc:picChg chg="del">
          <ac:chgData name="Guest User" userId="" providerId="Windows Live" clId="Web-{1E815FE1-3B80-40F4-840A-5092CED702A6}" dt="2021-03-26T22:54:53.122" v="76"/>
          <ac:picMkLst>
            <pc:docMk/>
            <pc:sldMk cId="1981517939" sldId="302"/>
            <ac:picMk id="13" creationId="{B41DBEA0-3F63-4FFA-BD2E-8FF3CB7ABF9D}"/>
          </ac:picMkLst>
        </pc:picChg>
      </pc:sldChg>
    </pc:docChg>
  </pc:docChgLst>
  <pc:docChgLst>
    <pc:chgData name="Guest User" providerId="Windows Live" clId="Web-{3A5669A6-4D4D-410C-B34E-A917FDF5D98D}"/>
    <pc:docChg chg="modSld">
      <pc:chgData name="Guest User" userId="" providerId="Windows Live" clId="Web-{3A5669A6-4D4D-410C-B34E-A917FDF5D98D}" dt="2021-03-26T01:45:10.580" v="476" actId="20577"/>
      <pc:docMkLst>
        <pc:docMk/>
      </pc:docMkLst>
      <pc:sldChg chg="modSp">
        <pc:chgData name="Guest User" userId="" providerId="Windows Live" clId="Web-{3A5669A6-4D4D-410C-B34E-A917FDF5D98D}" dt="2021-03-26T01:45:10.580" v="476" actId="20577"/>
        <pc:sldMkLst>
          <pc:docMk/>
          <pc:sldMk cId="2030366341" sldId="278"/>
        </pc:sldMkLst>
        <pc:spChg chg="mod">
          <ac:chgData name="Guest User" userId="" providerId="Windows Live" clId="Web-{3A5669A6-4D4D-410C-B34E-A917FDF5D98D}" dt="2021-03-26T01:45:10.580" v="476" actId="20577"/>
          <ac:spMkLst>
            <pc:docMk/>
            <pc:sldMk cId="2030366341" sldId="278"/>
            <ac:spMk id="3" creationId="{8BF0CD60-0937-454A-9F28-7C7962E8D198}"/>
          </ac:spMkLst>
        </pc:spChg>
      </pc:sldChg>
    </pc:docChg>
  </pc:docChgLst>
  <pc:docChgLst>
    <pc:chgData name="Guest User" providerId="Windows Live" clId="Web-{A9535F4C-41E4-47B3-946D-15746580462C}"/>
    <pc:docChg chg="addSld delSld modSld">
      <pc:chgData name="Guest User" userId="" providerId="Windows Live" clId="Web-{A9535F4C-41E4-47B3-946D-15746580462C}" dt="2021-03-26T05:41:44.206" v="157"/>
      <pc:docMkLst>
        <pc:docMk/>
      </pc:docMkLst>
      <pc:sldChg chg="modSp del">
        <pc:chgData name="Guest User" userId="" providerId="Windows Live" clId="Web-{A9535F4C-41E4-47B3-946D-15746580462C}" dt="2021-03-26T01:15:43.890" v="1"/>
        <pc:sldMkLst>
          <pc:docMk/>
          <pc:sldMk cId="1895171111" sldId="273"/>
        </pc:sldMkLst>
        <pc:spChg chg="mod">
          <ac:chgData name="Guest User" userId="" providerId="Windows Live" clId="Web-{A9535F4C-41E4-47B3-946D-15746580462C}" dt="2021-03-26T01:15:40.140" v="0" actId="1076"/>
          <ac:spMkLst>
            <pc:docMk/>
            <pc:sldMk cId="1895171111" sldId="273"/>
            <ac:spMk id="2" creationId="{DBAA6594-2679-4513-A008-F688415F829C}"/>
          </ac:spMkLst>
        </pc:spChg>
      </pc:sldChg>
      <pc:sldChg chg="modSp">
        <pc:chgData name="Guest User" userId="" providerId="Windows Live" clId="Web-{A9535F4C-41E4-47B3-946D-15746580462C}" dt="2021-03-26T01:16:11.624" v="38" actId="20577"/>
        <pc:sldMkLst>
          <pc:docMk/>
          <pc:sldMk cId="547127387" sldId="274"/>
        </pc:sldMkLst>
        <pc:spChg chg="mod">
          <ac:chgData name="Guest User" userId="" providerId="Windows Live" clId="Web-{A9535F4C-41E4-47B3-946D-15746580462C}" dt="2021-03-26T01:15:55.468" v="15" actId="20577"/>
          <ac:spMkLst>
            <pc:docMk/>
            <pc:sldMk cId="547127387" sldId="274"/>
            <ac:spMk id="2" creationId="{AF3E7ACF-D05B-42EC-8E21-1F9827F8F9A5}"/>
          </ac:spMkLst>
        </pc:spChg>
        <pc:spChg chg="mod">
          <ac:chgData name="Guest User" userId="" providerId="Windows Live" clId="Web-{A9535F4C-41E4-47B3-946D-15746580462C}" dt="2021-03-26T01:16:11.624" v="38" actId="20577"/>
          <ac:spMkLst>
            <pc:docMk/>
            <pc:sldMk cId="547127387" sldId="274"/>
            <ac:spMk id="3" creationId="{C3F41DF9-A03A-4540-8F47-1C839BE03D20}"/>
          </ac:spMkLst>
        </pc:spChg>
      </pc:sldChg>
      <pc:sldChg chg="modSp new">
        <pc:chgData name="Guest User" userId="" providerId="Windows Live" clId="Web-{A9535F4C-41E4-47B3-946D-15746580462C}" dt="2021-03-26T05:38:55.943" v="145" actId="20577"/>
        <pc:sldMkLst>
          <pc:docMk/>
          <pc:sldMk cId="2338753000" sldId="279"/>
        </pc:sldMkLst>
        <pc:spChg chg="mod">
          <ac:chgData name="Guest User" userId="" providerId="Windows Live" clId="Web-{A9535F4C-41E4-47B3-946D-15746580462C}" dt="2021-03-26T05:38:55.943" v="145" actId="20577"/>
          <ac:spMkLst>
            <pc:docMk/>
            <pc:sldMk cId="2338753000" sldId="279"/>
            <ac:spMk id="2" creationId="{EA8A4D31-C9D7-429E-9B75-544C7C42F7E2}"/>
          </ac:spMkLst>
        </pc:spChg>
      </pc:sldChg>
      <pc:sldChg chg="modSp new">
        <pc:chgData name="Guest User" userId="" providerId="Windows Live" clId="Web-{A9535F4C-41E4-47B3-946D-15746580462C}" dt="2021-03-26T01:16:45.031" v="72" actId="20577"/>
        <pc:sldMkLst>
          <pc:docMk/>
          <pc:sldMk cId="609407514" sldId="280"/>
        </pc:sldMkLst>
        <pc:spChg chg="mod">
          <ac:chgData name="Guest User" userId="" providerId="Windows Live" clId="Web-{A9535F4C-41E4-47B3-946D-15746580462C}" dt="2021-03-26T01:16:45.031" v="72" actId="20577"/>
          <ac:spMkLst>
            <pc:docMk/>
            <pc:sldMk cId="609407514" sldId="280"/>
            <ac:spMk id="2" creationId="{BD7DAD1A-F5E7-486E-8652-C25A4E63493F}"/>
          </ac:spMkLst>
        </pc:spChg>
      </pc:sldChg>
      <pc:sldChg chg="modSp new">
        <pc:chgData name="Guest User" userId="" providerId="Windows Live" clId="Web-{A9535F4C-41E4-47B3-946D-15746580462C}" dt="2021-03-26T05:38:42.318" v="138" actId="20577"/>
        <pc:sldMkLst>
          <pc:docMk/>
          <pc:sldMk cId="1122087713" sldId="281"/>
        </pc:sldMkLst>
        <pc:spChg chg="mod">
          <ac:chgData name="Guest User" userId="" providerId="Windows Live" clId="Web-{A9535F4C-41E4-47B3-946D-15746580462C}" dt="2021-03-26T05:38:42.318" v="138" actId="20577"/>
          <ac:spMkLst>
            <pc:docMk/>
            <pc:sldMk cId="1122087713" sldId="281"/>
            <ac:spMk id="2" creationId="{70FBEE87-1646-4A36-8E95-F8E8EBB404AD}"/>
          </ac:spMkLst>
        </pc:spChg>
      </pc:sldChg>
      <pc:sldChg chg="addSp delSp modSp add replId">
        <pc:chgData name="Guest User" userId="" providerId="Windows Live" clId="Web-{A9535F4C-41E4-47B3-946D-15746580462C}" dt="2021-03-26T05:41:37.832" v="156" actId="1076"/>
        <pc:sldMkLst>
          <pc:docMk/>
          <pc:sldMk cId="2884730053" sldId="282"/>
        </pc:sldMkLst>
        <pc:spChg chg="mod">
          <ac:chgData name="Guest User" userId="" providerId="Windows Live" clId="Web-{A9535F4C-41E4-47B3-946D-15746580462C}" dt="2021-03-26T05:39:34.927" v="147" actId="20577"/>
          <ac:spMkLst>
            <pc:docMk/>
            <pc:sldMk cId="2884730053" sldId="282"/>
            <ac:spMk id="2" creationId="{70FBEE87-1646-4A36-8E95-F8E8EBB404AD}"/>
          </ac:spMkLst>
        </pc:spChg>
        <pc:spChg chg="del">
          <ac:chgData name="Guest User" userId="" providerId="Windows Live" clId="Web-{A9535F4C-41E4-47B3-946D-15746580462C}" dt="2021-03-26T05:40:23.457" v="148"/>
          <ac:spMkLst>
            <pc:docMk/>
            <pc:sldMk cId="2884730053" sldId="282"/>
            <ac:spMk id="3" creationId="{EED3544B-8294-4F03-997B-8619C57EEA67}"/>
          </ac:spMkLst>
        </pc:spChg>
        <pc:picChg chg="add mod ord">
          <ac:chgData name="Guest User" userId="" providerId="Windows Live" clId="Web-{A9535F4C-41E4-47B3-946D-15746580462C}" dt="2021-03-26T05:41:36.894" v="155" actId="1076"/>
          <ac:picMkLst>
            <pc:docMk/>
            <pc:sldMk cId="2884730053" sldId="282"/>
            <ac:picMk id="4" creationId="{3ADD4980-6F4C-406B-97C6-B46BFE13AC43}"/>
          </ac:picMkLst>
        </pc:picChg>
        <pc:picChg chg="add mod">
          <ac:chgData name="Guest User" userId="" providerId="Windows Live" clId="Web-{A9535F4C-41E4-47B3-946D-15746580462C}" dt="2021-03-26T05:41:37.832" v="156" actId="1076"/>
          <ac:picMkLst>
            <pc:docMk/>
            <pc:sldMk cId="2884730053" sldId="282"/>
            <ac:picMk id="5" creationId="{86CE6F73-1309-4B98-928F-C107A03CADC8}"/>
          </ac:picMkLst>
        </pc:picChg>
      </pc:sldChg>
      <pc:sldChg chg="add replId">
        <pc:chgData name="Guest User" userId="" providerId="Windows Live" clId="Web-{A9535F4C-41E4-47B3-946D-15746580462C}" dt="2021-03-26T05:41:44.206" v="157"/>
        <pc:sldMkLst>
          <pc:docMk/>
          <pc:sldMk cId="1358383214" sldId="283"/>
        </pc:sldMkLst>
      </pc:sldChg>
    </pc:docChg>
  </pc:docChgLst>
  <pc:docChgLst>
    <pc:chgData name="Guest User" providerId="Windows Live" clId="Web-{38090A26-D347-4F4A-9D86-0DD002AE6969}"/>
    <pc:docChg chg="modSld">
      <pc:chgData name="Guest User" userId="" providerId="Windows Live" clId="Web-{38090A26-D347-4F4A-9D86-0DD002AE6969}" dt="2021-03-25T07:47:34.865" v="4" actId="20577"/>
      <pc:docMkLst>
        <pc:docMk/>
      </pc:docMkLst>
      <pc:sldChg chg="modSp">
        <pc:chgData name="Guest User" userId="" providerId="Windows Live" clId="Web-{38090A26-D347-4F4A-9D86-0DD002AE6969}" dt="2021-03-25T07:47:34.865" v="4" actId="20577"/>
        <pc:sldMkLst>
          <pc:docMk/>
          <pc:sldMk cId="1734687876" sldId="256"/>
        </pc:sldMkLst>
        <pc:spChg chg="mod">
          <ac:chgData name="Guest User" userId="" providerId="Windows Live" clId="Web-{38090A26-D347-4F4A-9D86-0DD002AE6969}" dt="2021-03-25T07:47:34.865" v="4" actId="20577"/>
          <ac:spMkLst>
            <pc:docMk/>
            <pc:sldMk cId="1734687876" sldId="256"/>
            <ac:spMk id="3" creationId="{E60D2DF4-875D-4777-BA39-2F924F03DBA6}"/>
          </ac:spMkLst>
        </pc:spChg>
      </pc:sldChg>
    </pc:docChg>
  </pc:docChgLst>
  <pc:docChgLst>
    <pc:chgData name="Guest User" providerId="Windows Live" clId="Web-{B4DE72D7-04E4-40DE-8C06-996BE8ECC362}"/>
    <pc:docChg chg="addSld modSld">
      <pc:chgData name="Guest User" userId="" providerId="Windows Live" clId="Web-{B4DE72D7-04E4-40DE-8C06-996BE8ECC362}" dt="2021-03-26T10:52:54.097" v="847" actId="20577"/>
      <pc:docMkLst>
        <pc:docMk/>
      </pc:docMkLst>
      <pc:sldChg chg="addSp delSp modSp mod setBg">
        <pc:chgData name="Guest User" userId="" providerId="Windows Live" clId="Web-{B4DE72D7-04E4-40DE-8C06-996BE8ECC362}" dt="2021-03-26T10:49:42.390" v="697" actId="20577"/>
        <pc:sldMkLst>
          <pc:docMk/>
          <pc:sldMk cId="3728004330" sldId="264"/>
        </pc:sldMkLst>
        <pc:spChg chg="mod">
          <ac:chgData name="Guest User" userId="" providerId="Windows Live" clId="Web-{B4DE72D7-04E4-40DE-8C06-996BE8ECC362}" dt="2021-03-26T10:02:12.020" v="79" actId="1076"/>
          <ac:spMkLst>
            <pc:docMk/>
            <pc:sldMk cId="3728004330" sldId="264"/>
            <ac:spMk id="4" creationId="{AFE46A46-4F7E-465D-9D19-1941C471E0FF}"/>
          </ac:spMkLst>
        </pc:spChg>
        <pc:spChg chg="add mod">
          <ac:chgData name="Guest User" userId="" providerId="Windows Live" clId="Web-{B4DE72D7-04E4-40DE-8C06-996BE8ECC362}" dt="2021-03-26T10:49:42.390" v="697" actId="20577"/>
          <ac:spMkLst>
            <pc:docMk/>
            <pc:sldMk cId="3728004330" sldId="264"/>
            <ac:spMk id="5" creationId="{BAA8F599-97E3-4FF5-90C2-CA40B8DECCC5}"/>
          </ac:spMkLst>
        </pc:spChg>
        <pc:spChg chg="del mod">
          <ac:chgData name="Guest User" userId="" providerId="Windows Live" clId="Web-{B4DE72D7-04E4-40DE-8C06-996BE8ECC362}" dt="2021-03-26T09:57:29.361" v="31"/>
          <ac:spMkLst>
            <pc:docMk/>
            <pc:sldMk cId="3728004330" sldId="264"/>
            <ac:spMk id="5" creationId="{BEA8C97F-C4A2-4781-B05F-5D8809848698}"/>
          </ac:spMkLst>
        </pc:spChg>
        <pc:spChg chg="add del">
          <ac:chgData name="Guest User" userId="" providerId="Windows Live" clId="Web-{B4DE72D7-04E4-40DE-8C06-996BE8ECC362}" dt="2021-03-26T09:58:56.581" v="39"/>
          <ac:spMkLst>
            <pc:docMk/>
            <pc:sldMk cId="3728004330" sldId="264"/>
            <ac:spMk id="8" creationId="{3C324DF9-2F34-402B-B619-FCC56A8FDA39}"/>
          </ac:spMkLst>
        </pc:spChg>
        <pc:spChg chg="add del">
          <ac:chgData name="Guest User" userId="" providerId="Windows Live" clId="Web-{B4DE72D7-04E4-40DE-8C06-996BE8ECC362}" dt="2021-03-26T09:59:48.081" v="47"/>
          <ac:spMkLst>
            <pc:docMk/>
            <pc:sldMk cId="3728004330" sldId="264"/>
            <ac:spMk id="11" creationId="{A99FE660-E3DF-47E7-962D-66C6F6CE0D81}"/>
          </ac:spMkLst>
        </pc:spChg>
        <pc:spChg chg="add del">
          <ac:chgData name="Guest User" userId="" providerId="Windows Live" clId="Web-{B4DE72D7-04E4-40DE-8C06-996BE8ECC362}" dt="2021-03-26T09:59:48.081" v="47"/>
          <ac:spMkLst>
            <pc:docMk/>
            <pc:sldMk cId="3728004330" sldId="264"/>
            <ac:spMk id="13" creationId="{38C29FEE-8E8F-43D5-AD23-EB4060B4D943}"/>
          </ac:spMkLst>
        </pc:spChg>
        <pc:spChg chg="add">
          <ac:chgData name="Guest User" userId="" providerId="Windows Live" clId="Web-{B4DE72D7-04E4-40DE-8C06-996BE8ECC362}" dt="2021-03-26T09:59:48.081" v="47"/>
          <ac:spMkLst>
            <pc:docMk/>
            <pc:sldMk cId="3728004330" sldId="264"/>
            <ac:spMk id="18" creationId="{AC9B5CF2-CE07-4245-B58D-FFEC6160EB01}"/>
          </ac:spMkLst>
        </pc:spChg>
        <pc:picChg chg="add mod ord">
          <ac:chgData name="Guest User" userId="" providerId="Windows Live" clId="Web-{B4DE72D7-04E4-40DE-8C06-996BE8ECC362}" dt="2021-03-26T10:01:40.176" v="73" actId="1076"/>
          <ac:picMkLst>
            <pc:docMk/>
            <pc:sldMk cId="3728004330" sldId="264"/>
            <ac:picMk id="2" creationId="{3DE15CBA-856C-4163-99C7-5C44BAA894B9}"/>
          </ac:picMkLst>
        </pc:picChg>
        <pc:picChg chg="add mod ord">
          <ac:chgData name="Guest User" userId="" providerId="Windows Live" clId="Web-{B4DE72D7-04E4-40DE-8C06-996BE8ECC362}" dt="2021-03-26T10:01:44.270" v="74" actId="1076"/>
          <ac:picMkLst>
            <pc:docMk/>
            <pc:sldMk cId="3728004330" sldId="264"/>
            <ac:picMk id="3" creationId="{28CD4910-32BB-487D-99C5-339299E8C032}"/>
          </ac:picMkLst>
        </pc:picChg>
        <pc:picChg chg="add mod">
          <ac:chgData name="Guest User" userId="" providerId="Windows Live" clId="Web-{B4DE72D7-04E4-40DE-8C06-996BE8ECC362}" dt="2021-03-26T10:01:56.692" v="76" actId="1076"/>
          <ac:picMkLst>
            <pc:docMk/>
            <pc:sldMk cId="3728004330" sldId="264"/>
            <ac:picMk id="6" creationId="{D1F8E8E6-D540-443E-A124-E52325B8FDC6}"/>
          </ac:picMkLst>
        </pc:picChg>
        <pc:picChg chg="add mod">
          <ac:chgData name="Guest User" userId="" providerId="Windows Live" clId="Web-{B4DE72D7-04E4-40DE-8C06-996BE8ECC362}" dt="2021-03-26T10:02:06.458" v="78" actId="1076"/>
          <ac:picMkLst>
            <pc:docMk/>
            <pc:sldMk cId="3728004330" sldId="264"/>
            <ac:picMk id="7" creationId="{0C417448-B475-4D24-8697-AE171E691ED2}"/>
          </ac:picMkLst>
        </pc:picChg>
      </pc:sldChg>
      <pc:sldChg chg="addSp delSp modSp mod setBg">
        <pc:chgData name="Guest User" userId="" providerId="Windows Live" clId="Web-{B4DE72D7-04E4-40DE-8C06-996BE8ECC362}" dt="2021-03-26T10:52:54.097" v="847" actId="20577"/>
        <pc:sldMkLst>
          <pc:docMk/>
          <pc:sldMk cId="720265196" sldId="265"/>
        </pc:sldMkLst>
        <pc:spChg chg="mod">
          <ac:chgData name="Guest User" userId="" providerId="Windows Live" clId="Web-{B4DE72D7-04E4-40DE-8C06-996BE8ECC362}" dt="2021-03-26T10:26:38.034" v="148" actId="1076"/>
          <ac:spMkLst>
            <pc:docMk/>
            <pc:sldMk cId="720265196" sldId="265"/>
            <ac:spMk id="2" creationId="{A0BADF2E-BC5B-42AF-A203-E2C36C8341B3}"/>
          </ac:spMkLst>
        </pc:spChg>
        <pc:spChg chg="del">
          <ac:chgData name="Guest User" userId="" providerId="Windows Live" clId="Web-{B4DE72D7-04E4-40DE-8C06-996BE8ECC362}" dt="2021-03-26T10:04:43.146" v="80"/>
          <ac:spMkLst>
            <pc:docMk/>
            <pc:sldMk cId="720265196" sldId="265"/>
            <ac:spMk id="3" creationId="{995B0332-02D8-4E00-AFEC-DA418E64C12F}"/>
          </ac:spMkLst>
        </pc:spChg>
        <pc:spChg chg="add del">
          <ac:chgData name="Guest User" userId="" providerId="Windows Live" clId="Web-{B4DE72D7-04E4-40DE-8C06-996BE8ECC362}" dt="2021-03-26T10:08:48.555" v="122"/>
          <ac:spMkLst>
            <pc:docMk/>
            <pc:sldMk cId="720265196" sldId="265"/>
            <ac:spMk id="12" creationId="{6AF87FB0-CB93-4F72-9279-BC4CE90B310E}"/>
          </ac:spMkLst>
        </pc:spChg>
        <pc:spChg chg="add del">
          <ac:chgData name="Guest User" userId="" providerId="Windows Live" clId="Web-{B4DE72D7-04E4-40DE-8C06-996BE8ECC362}" dt="2021-03-26T10:08:48.555" v="122"/>
          <ac:spMkLst>
            <pc:docMk/>
            <pc:sldMk cId="720265196" sldId="265"/>
            <ac:spMk id="14" creationId="{5E139927-0A6F-4AD3-91D3-B2A9E671595B}"/>
          </ac:spMkLst>
        </pc:spChg>
        <pc:spChg chg="add del">
          <ac:chgData name="Guest User" userId="" providerId="Windows Live" clId="Web-{B4DE72D7-04E4-40DE-8C06-996BE8ECC362}" dt="2021-03-26T10:08:48.555" v="122"/>
          <ac:spMkLst>
            <pc:docMk/>
            <pc:sldMk cId="720265196" sldId="265"/>
            <ac:spMk id="16" creationId="{5EADE63F-FE89-4F18-B3CE-624078B381F4}"/>
          </ac:spMkLst>
        </pc:spChg>
        <pc:spChg chg="add del">
          <ac:chgData name="Guest User" userId="" providerId="Windows Live" clId="Web-{B4DE72D7-04E4-40DE-8C06-996BE8ECC362}" dt="2021-03-26T10:08:48.555" v="122"/>
          <ac:spMkLst>
            <pc:docMk/>
            <pc:sldMk cId="720265196" sldId="265"/>
            <ac:spMk id="18" creationId="{6BDEE881-E8E3-4725-A31C-40F714E1FC3A}"/>
          </ac:spMkLst>
        </pc:spChg>
        <pc:spChg chg="add del">
          <ac:chgData name="Guest User" userId="" providerId="Windows Live" clId="Web-{B4DE72D7-04E4-40DE-8C06-996BE8ECC362}" dt="2021-03-26T10:08:48.555" v="122"/>
          <ac:spMkLst>
            <pc:docMk/>
            <pc:sldMk cId="720265196" sldId="265"/>
            <ac:spMk id="20" creationId="{FB202DE7-B82B-4D71-88F3-4363532A4BC9}"/>
          </ac:spMkLst>
        </pc:spChg>
        <pc:spChg chg="add del">
          <ac:chgData name="Guest User" userId="" providerId="Windows Live" clId="Web-{B4DE72D7-04E4-40DE-8C06-996BE8ECC362}" dt="2021-03-26T10:26:28.769" v="147"/>
          <ac:spMkLst>
            <pc:docMk/>
            <pc:sldMk cId="720265196" sldId="265"/>
            <ac:spMk id="25" creationId="{6AF87FB0-CB93-4F72-9279-BC4CE90B310E}"/>
          </ac:spMkLst>
        </pc:spChg>
        <pc:spChg chg="add del">
          <ac:chgData name="Guest User" userId="" providerId="Windows Live" clId="Web-{B4DE72D7-04E4-40DE-8C06-996BE8ECC362}" dt="2021-03-26T10:26:28.769" v="147"/>
          <ac:spMkLst>
            <pc:docMk/>
            <pc:sldMk cId="720265196" sldId="265"/>
            <ac:spMk id="27" creationId="{5E139927-0A6F-4AD3-91D3-B2A9E671595B}"/>
          </ac:spMkLst>
        </pc:spChg>
        <pc:spChg chg="add del">
          <ac:chgData name="Guest User" userId="" providerId="Windows Live" clId="Web-{B4DE72D7-04E4-40DE-8C06-996BE8ECC362}" dt="2021-03-26T10:26:28.769" v="147"/>
          <ac:spMkLst>
            <pc:docMk/>
            <pc:sldMk cId="720265196" sldId="265"/>
            <ac:spMk id="29" creationId="{5EADE63F-FE89-4F18-B3CE-624078B381F4}"/>
          </ac:spMkLst>
        </pc:spChg>
        <pc:spChg chg="add del">
          <ac:chgData name="Guest User" userId="" providerId="Windows Live" clId="Web-{B4DE72D7-04E4-40DE-8C06-996BE8ECC362}" dt="2021-03-26T10:26:28.769" v="147"/>
          <ac:spMkLst>
            <pc:docMk/>
            <pc:sldMk cId="720265196" sldId="265"/>
            <ac:spMk id="31" creationId="{6BDEE881-E8E3-4725-A31C-40F714E1FC3A}"/>
          </ac:spMkLst>
        </pc:spChg>
        <pc:spChg chg="add del">
          <ac:chgData name="Guest User" userId="" providerId="Windows Live" clId="Web-{B4DE72D7-04E4-40DE-8C06-996BE8ECC362}" dt="2021-03-26T10:26:28.769" v="147"/>
          <ac:spMkLst>
            <pc:docMk/>
            <pc:sldMk cId="720265196" sldId="265"/>
            <ac:spMk id="33" creationId="{FB202DE7-B82B-4D71-88F3-4363532A4BC9}"/>
          </ac:spMkLst>
        </pc:spChg>
        <pc:spChg chg="add mod">
          <ac:chgData name="Guest User" userId="" providerId="Windows Live" clId="Web-{B4DE72D7-04E4-40DE-8C06-996BE8ECC362}" dt="2021-03-26T10:52:54.097" v="847" actId="20577"/>
          <ac:spMkLst>
            <pc:docMk/>
            <pc:sldMk cId="720265196" sldId="265"/>
            <ac:spMk id="37" creationId="{97B92329-22DF-415C-A1F5-EBEE98A4ECB9}"/>
          </ac:spMkLst>
        </pc:spChg>
        <pc:spChg chg="add">
          <ac:chgData name="Guest User" userId="" providerId="Windows Live" clId="Web-{B4DE72D7-04E4-40DE-8C06-996BE8ECC362}" dt="2021-03-26T10:26:28.769" v="147"/>
          <ac:spMkLst>
            <pc:docMk/>
            <pc:sldMk cId="720265196" sldId="265"/>
            <ac:spMk id="40" creationId="{32CA806D-F450-4F6B-9FF3-EB0171662FBC}"/>
          </ac:spMkLst>
        </pc:spChg>
        <pc:spChg chg="add">
          <ac:chgData name="Guest User" userId="" providerId="Windows Live" clId="Web-{B4DE72D7-04E4-40DE-8C06-996BE8ECC362}" dt="2021-03-26T10:26:28.769" v="147"/>
          <ac:spMkLst>
            <pc:docMk/>
            <pc:sldMk cId="720265196" sldId="265"/>
            <ac:spMk id="42" creationId="{B791AD2C-CC88-4D7E-B1D6-1B29DC26C65C}"/>
          </ac:spMkLst>
        </pc:spChg>
        <pc:spChg chg="add">
          <ac:chgData name="Guest User" userId="" providerId="Windows Live" clId="Web-{B4DE72D7-04E4-40DE-8C06-996BE8ECC362}" dt="2021-03-26T10:26:28.769" v="147"/>
          <ac:spMkLst>
            <pc:docMk/>
            <pc:sldMk cId="720265196" sldId="265"/>
            <ac:spMk id="44" creationId="{263402C5-1FD9-4C00-B6E9-C7C0369C3C47}"/>
          </ac:spMkLst>
        </pc:spChg>
        <pc:picChg chg="add mod ord">
          <ac:chgData name="Guest User" userId="" providerId="Windows Live" clId="Web-{B4DE72D7-04E4-40DE-8C06-996BE8ECC362}" dt="2021-03-26T10:26:58.128" v="152" actId="14100"/>
          <ac:picMkLst>
            <pc:docMk/>
            <pc:sldMk cId="720265196" sldId="265"/>
            <ac:picMk id="4" creationId="{AE37B378-DC9E-465A-B875-D6A3367F3892}"/>
          </ac:picMkLst>
        </pc:picChg>
        <pc:picChg chg="add mod ord">
          <ac:chgData name="Guest User" userId="" providerId="Windows Live" clId="Web-{B4DE72D7-04E4-40DE-8C06-996BE8ECC362}" dt="2021-03-26T10:26:49.816" v="150" actId="14100"/>
          <ac:picMkLst>
            <pc:docMk/>
            <pc:sldMk cId="720265196" sldId="265"/>
            <ac:picMk id="5" creationId="{B5ED4730-CB56-44BD-9850-E286024F6D79}"/>
          </ac:picMkLst>
        </pc:picChg>
        <pc:picChg chg="add mod">
          <ac:chgData name="Guest User" userId="" providerId="Windows Live" clId="Web-{B4DE72D7-04E4-40DE-8C06-996BE8ECC362}" dt="2021-03-26T10:26:54.535" v="151" actId="14100"/>
          <ac:picMkLst>
            <pc:docMk/>
            <pc:sldMk cId="720265196" sldId="265"/>
            <ac:picMk id="6" creationId="{57DEAA14-6C66-45E7-BD68-F376DF291F24}"/>
          </ac:picMkLst>
        </pc:picChg>
        <pc:picChg chg="add mod">
          <ac:chgData name="Guest User" userId="" providerId="Windows Live" clId="Web-{B4DE72D7-04E4-40DE-8C06-996BE8ECC362}" dt="2021-03-26T10:26:45.066" v="149" actId="14100"/>
          <ac:picMkLst>
            <pc:docMk/>
            <pc:sldMk cId="720265196" sldId="265"/>
            <ac:picMk id="7" creationId="{3E2AC787-C643-4A49-A2AF-197C46D02EDF}"/>
          </ac:picMkLst>
        </pc:picChg>
      </pc:sldChg>
      <pc:sldChg chg="addSp delSp modSp new mod setBg">
        <pc:chgData name="Guest User" userId="" providerId="Windows Live" clId="Web-{B4DE72D7-04E4-40DE-8C06-996BE8ECC362}" dt="2021-03-26T10:29:15.489" v="188" actId="1076"/>
        <pc:sldMkLst>
          <pc:docMk/>
          <pc:sldMk cId="2213334815" sldId="290"/>
        </pc:sldMkLst>
        <pc:spChg chg="mod">
          <ac:chgData name="Guest User" userId="" providerId="Windows Live" clId="Web-{B4DE72D7-04E4-40DE-8C06-996BE8ECC362}" dt="2021-03-26T10:28:49.442" v="184"/>
          <ac:spMkLst>
            <pc:docMk/>
            <pc:sldMk cId="2213334815" sldId="290"/>
            <ac:spMk id="2" creationId="{C495A126-F1F7-406C-8605-A3A0398BF23F}"/>
          </ac:spMkLst>
        </pc:spChg>
        <pc:spChg chg="del">
          <ac:chgData name="Guest User" userId="" providerId="Windows Live" clId="Web-{B4DE72D7-04E4-40DE-8C06-996BE8ECC362}" dt="2021-03-26T10:27:56.738" v="181"/>
          <ac:spMkLst>
            <pc:docMk/>
            <pc:sldMk cId="2213334815" sldId="290"/>
            <ac:spMk id="3" creationId="{C99D110F-B912-40C5-9785-8FF8028D34E7}"/>
          </ac:spMkLst>
        </pc:spChg>
        <pc:spChg chg="add">
          <ac:chgData name="Guest User" userId="" providerId="Windows Live" clId="Web-{B4DE72D7-04E4-40DE-8C06-996BE8ECC362}" dt="2021-03-26T10:28:49.442" v="184"/>
          <ac:spMkLst>
            <pc:docMk/>
            <pc:sldMk cId="2213334815" sldId="290"/>
            <ac:spMk id="11" creationId="{4E3759DD-698F-4D3A-AF4C-5E44527D3070}"/>
          </ac:spMkLst>
        </pc:spChg>
        <pc:picChg chg="add mod ord">
          <ac:chgData name="Guest User" userId="" providerId="Windows Live" clId="Web-{B4DE72D7-04E4-40DE-8C06-996BE8ECC362}" dt="2021-03-26T10:28:49.442" v="184"/>
          <ac:picMkLst>
            <pc:docMk/>
            <pc:sldMk cId="2213334815" sldId="290"/>
            <ac:picMk id="4" creationId="{19B5D0A3-3057-4091-9EEB-7423325580C7}"/>
          </ac:picMkLst>
        </pc:picChg>
        <pc:picChg chg="add mod ord">
          <ac:chgData name="Guest User" userId="" providerId="Windows Live" clId="Web-{B4DE72D7-04E4-40DE-8C06-996BE8ECC362}" dt="2021-03-26T10:29:02.583" v="185" actId="1076"/>
          <ac:picMkLst>
            <pc:docMk/>
            <pc:sldMk cId="2213334815" sldId="290"/>
            <ac:picMk id="5" creationId="{BFE7463F-E472-4127-8E65-26FDD12447DA}"/>
          </ac:picMkLst>
        </pc:picChg>
        <pc:picChg chg="add mod">
          <ac:chgData name="Guest User" userId="" providerId="Windows Live" clId="Web-{B4DE72D7-04E4-40DE-8C06-996BE8ECC362}" dt="2021-03-26T10:29:15.489" v="188" actId="1076"/>
          <ac:picMkLst>
            <pc:docMk/>
            <pc:sldMk cId="2213334815" sldId="290"/>
            <ac:picMk id="6" creationId="{07EBD3E9-2F77-4BED-A717-F3100C704053}"/>
          </ac:picMkLst>
        </pc:picChg>
      </pc:sldChg>
    </pc:docChg>
  </pc:docChgLst>
  <pc:docChgLst>
    <pc:chgData name="Guest User" providerId="Windows Live" clId="Web-{B42CFBFF-5F6D-44F1-A018-EEAA0EAFECC4}"/>
    <pc:docChg chg="modSld">
      <pc:chgData name="Guest User" userId="" providerId="Windows Live" clId="Web-{B42CFBFF-5F6D-44F1-A018-EEAA0EAFECC4}" dt="2021-03-25T08:19:41.523" v="2" actId="20577"/>
      <pc:docMkLst>
        <pc:docMk/>
      </pc:docMkLst>
      <pc:sldChg chg="modSp">
        <pc:chgData name="Guest User" userId="" providerId="Windows Live" clId="Web-{B42CFBFF-5F6D-44F1-A018-EEAA0EAFECC4}" dt="2021-03-25T08:19:41.523" v="2" actId="20577"/>
        <pc:sldMkLst>
          <pc:docMk/>
          <pc:sldMk cId="1734687876" sldId="256"/>
        </pc:sldMkLst>
        <pc:spChg chg="mod">
          <ac:chgData name="Guest User" userId="" providerId="Windows Live" clId="Web-{B42CFBFF-5F6D-44F1-A018-EEAA0EAFECC4}" dt="2021-03-25T08:19:41.523" v="2" actId="20577"/>
          <ac:spMkLst>
            <pc:docMk/>
            <pc:sldMk cId="1734687876" sldId="256"/>
            <ac:spMk id="2" creationId="{B118748C-0ED9-4C0E-A99F-A0F15EB7EDED}"/>
          </ac:spMkLst>
        </pc:spChg>
      </pc:sldChg>
      <pc:sldChg chg="modSp">
        <pc:chgData name="Guest User" userId="" providerId="Windows Live" clId="Web-{B42CFBFF-5F6D-44F1-A018-EEAA0EAFECC4}" dt="2021-03-25T07:48:41.139" v="0" actId="20577"/>
        <pc:sldMkLst>
          <pc:docMk/>
          <pc:sldMk cId="23438176" sldId="260"/>
        </pc:sldMkLst>
        <pc:spChg chg="mod">
          <ac:chgData name="Guest User" userId="" providerId="Windows Live" clId="Web-{B42CFBFF-5F6D-44F1-A018-EEAA0EAFECC4}" dt="2021-03-25T07:48:41.139" v="0" actId="20577"/>
          <ac:spMkLst>
            <pc:docMk/>
            <pc:sldMk cId="23438176" sldId="260"/>
            <ac:spMk id="2" creationId="{7E80F71F-9378-4DB0-996A-B7D02517C301}"/>
          </ac:spMkLst>
        </pc:spChg>
      </pc:sldChg>
    </pc:docChg>
  </pc:docChgLst>
  <pc:docChgLst>
    <pc:chgData name="Guest User" providerId="Windows Live" clId="Web-{9CCBE0CF-2546-4E08-9CE5-40AB3683C4F7}"/>
    <pc:docChg chg="modSld">
      <pc:chgData name="Guest User" userId="" providerId="Windows Live" clId="Web-{9CCBE0CF-2546-4E08-9CE5-40AB3683C4F7}" dt="2021-03-25T07:46:26.122" v="1" actId="20577"/>
      <pc:docMkLst>
        <pc:docMk/>
      </pc:docMkLst>
      <pc:sldChg chg="modSp">
        <pc:chgData name="Guest User" userId="" providerId="Windows Live" clId="Web-{9CCBE0CF-2546-4E08-9CE5-40AB3683C4F7}" dt="2021-03-25T07:46:26.122" v="1" actId="20577"/>
        <pc:sldMkLst>
          <pc:docMk/>
          <pc:sldMk cId="1734687876" sldId="256"/>
        </pc:sldMkLst>
        <pc:spChg chg="mod">
          <ac:chgData name="Guest User" userId="" providerId="Windows Live" clId="Web-{9CCBE0CF-2546-4E08-9CE5-40AB3683C4F7}" dt="2021-03-25T07:46:26.122" v="1" actId="20577"/>
          <ac:spMkLst>
            <pc:docMk/>
            <pc:sldMk cId="1734687876" sldId="256"/>
            <ac:spMk id="2" creationId="{B118748C-0ED9-4C0E-A99F-A0F15EB7EDED}"/>
          </ac:spMkLst>
        </pc:spChg>
      </pc:sldChg>
    </pc:docChg>
  </pc:docChgLst>
  <pc:docChgLst>
    <pc:chgData name="Guest User" providerId="Windows Live" clId="Web-{40103ADD-6413-42E2-B4DF-BAC9855F2F2A}"/>
    <pc:docChg chg="delSld modSld">
      <pc:chgData name="Guest User" userId="" providerId="Windows Live" clId="Web-{40103ADD-6413-42E2-B4DF-BAC9855F2F2A}" dt="2021-03-26T13:28:16.160" v="1657" actId="20577"/>
      <pc:docMkLst>
        <pc:docMk/>
      </pc:docMkLst>
      <pc:sldChg chg="modSp">
        <pc:chgData name="Guest User" userId="" providerId="Windows Live" clId="Web-{40103ADD-6413-42E2-B4DF-BAC9855F2F2A}" dt="2021-03-26T12:23:53.324" v="288" actId="14100"/>
        <pc:sldMkLst>
          <pc:docMk/>
          <pc:sldMk cId="1486864468" sldId="259"/>
        </pc:sldMkLst>
        <pc:spChg chg="mod">
          <ac:chgData name="Guest User" userId="" providerId="Windows Live" clId="Web-{40103ADD-6413-42E2-B4DF-BAC9855F2F2A}" dt="2021-03-26T12:23:53.324" v="288" actId="14100"/>
          <ac:spMkLst>
            <pc:docMk/>
            <pc:sldMk cId="1486864468" sldId="259"/>
            <ac:spMk id="3" creationId="{14C7E11E-A682-4354-90A7-749949A27EA8}"/>
          </ac:spMkLst>
        </pc:spChg>
      </pc:sldChg>
      <pc:sldChg chg="modSp">
        <pc:chgData name="Guest User" userId="" providerId="Windows Live" clId="Web-{40103ADD-6413-42E2-B4DF-BAC9855F2F2A}" dt="2021-03-26T13:28:16.160" v="1657" actId="20577"/>
        <pc:sldMkLst>
          <pc:docMk/>
          <pc:sldMk cId="3728004330" sldId="264"/>
        </pc:sldMkLst>
        <pc:spChg chg="mod">
          <ac:chgData name="Guest User" userId="" providerId="Windows Live" clId="Web-{40103ADD-6413-42E2-B4DF-BAC9855F2F2A}" dt="2021-03-26T13:28:16.160" v="1657" actId="20577"/>
          <ac:spMkLst>
            <pc:docMk/>
            <pc:sldMk cId="3728004330" sldId="264"/>
            <ac:spMk id="5" creationId="{BAA8F599-97E3-4FF5-90C2-CA40B8DECCC5}"/>
          </ac:spMkLst>
        </pc:spChg>
      </pc:sldChg>
      <pc:sldChg chg="modSp">
        <pc:chgData name="Guest User" userId="" providerId="Windows Live" clId="Web-{40103ADD-6413-42E2-B4DF-BAC9855F2F2A}" dt="2021-03-26T11:48:00.417" v="37" actId="20577"/>
        <pc:sldMkLst>
          <pc:docMk/>
          <pc:sldMk cId="2504970338" sldId="275"/>
        </pc:sldMkLst>
        <pc:spChg chg="mod">
          <ac:chgData name="Guest User" userId="" providerId="Windows Live" clId="Web-{40103ADD-6413-42E2-B4DF-BAC9855F2F2A}" dt="2021-03-26T11:44:37.788" v="2" actId="1076"/>
          <ac:spMkLst>
            <pc:docMk/>
            <pc:sldMk cId="2504970338" sldId="275"/>
            <ac:spMk id="4" creationId="{AF5F5CE6-E443-4CC7-9FAB-068FDC2497FE}"/>
          </ac:spMkLst>
        </pc:spChg>
        <pc:spChg chg="mod">
          <ac:chgData name="Guest User" userId="" providerId="Windows Live" clId="Web-{40103ADD-6413-42E2-B4DF-BAC9855F2F2A}" dt="2021-03-26T11:48:00.417" v="37" actId="20577"/>
          <ac:spMkLst>
            <pc:docMk/>
            <pc:sldMk cId="2504970338" sldId="275"/>
            <ac:spMk id="5" creationId="{AAEEEE5F-0E89-4AE5-B5E1-1D0DC0E9AE6D}"/>
          </ac:spMkLst>
        </pc:spChg>
      </pc:sldChg>
      <pc:sldChg chg="del">
        <pc:chgData name="Guest User" userId="" providerId="Windows Live" clId="Web-{40103ADD-6413-42E2-B4DF-BAC9855F2F2A}" dt="2021-03-26T11:42:38.162" v="0"/>
        <pc:sldMkLst>
          <pc:docMk/>
          <pc:sldMk cId="2030366341" sldId="278"/>
        </pc:sldMkLst>
      </pc:sldChg>
      <pc:sldChg chg="addSp delSp modSp">
        <pc:chgData name="Guest User" userId="" providerId="Windows Live" clId="Web-{40103ADD-6413-42E2-B4DF-BAC9855F2F2A}" dt="2021-03-26T11:56:26.563" v="174" actId="1076"/>
        <pc:sldMkLst>
          <pc:docMk/>
          <pc:sldMk cId="609407514" sldId="280"/>
        </pc:sldMkLst>
        <pc:spChg chg="add del">
          <ac:chgData name="Guest User" userId="" providerId="Windows Live" clId="Web-{40103ADD-6413-42E2-B4DF-BAC9855F2F2A}" dt="2021-03-26T11:55:23.313" v="54"/>
          <ac:spMkLst>
            <pc:docMk/>
            <pc:sldMk cId="609407514" sldId="280"/>
            <ac:spMk id="3" creationId="{E187458C-D9F2-4288-913F-95BC96FA20A0}"/>
          </ac:spMkLst>
        </pc:spChg>
        <pc:spChg chg="add mod">
          <ac:chgData name="Guest User" userId="" providerId="Windows Live" clId="Web-{40103ADD-6413-42E2-B4DF-BAC9855F2F2A}" dt="2021-03-26T11:56:26.563" v="174" actId="1076"/>
          <ac:spMkLst>
            <pc:docMk/>
            <pc:sldMk cId="609407514" sldId="280"/>
            <ac:spMk id="5" creationId="{F5FA1640-2F87-4F3A-99E4-C7CA5062D7F2}"/>
          </ac:spMkLst>
        </pc:spChg>
      </pc:sldChg>
      <pc:sldChg chg="modSp">
        <pc:chgData name="Guest User" userId="" providerId="Windows Live" clId="Web-{40103ADD-6413-42E2-B4DF-BAC9855F2F2A}" dt="2021-03-26T13:01:01.581" v="1112" actId="20577"/>
        <pc:sldMkLst>
          <pc:docMk/>
          <pc:sldMk cId="1946668660" sldId="295"/>
        </pc:sldMkLst>
        <pc:spChg chg="mod">
          <ac:chgData name="Guest User" userId="" providerId="Windows Live" clId="Web-{40103ADD-6413-42E2-B4DF-BAC9855F2F2A}" dt="2021-03-26T13:01:01.581" v="1112" actId="20577"/>
          <ac:spMkLst>
            <pc:docMk/>
            <pc:sldMk cId="1946668660" sldId="295"/>
            <ac:spMk id="30" creationId="{614457AC-6032-44D2-8053-6239839A44A3}"/>
          </ac:spMkLst>
        </pc:spChg>
      </pc:sldChg>
      <pc:sldChg chg="modSp">
        <pc:chgData name="Guest User" userId="" providerId="Windows Live" clId="Web-{40103ADD-6413-42E2-B4DF-BAC9855F2F2A}" dt="2021-03-26T13:09:48.928" v="1579" actId="20577"/>
        <pc:sldMkLst>
          <pc:docMk/>
          <pc:sldMk cId="1812011389" sldId="299"/>
        </pc:sldMkLst>
        <pc:spChg chg="mod">
          <ac:chgData name="Guest User" userId="" providerId="Windows Live" clId="Web-{40103ADD-6413-42E2-B4DF-BAC9855F2F2A}" dt="2021-03-26T13:09:48.928" v="1579" actId="20577"/>
          <ac:spMkLst>
            <pc:docMk/>
            <pc:sldMk cId="1812011389" sldId="299"/>
            <ac:spMk id="30" creationId="{614457AC-6032-44D2-8053-6239839A44A3}"/>
          </ac:spMkLst>
        </pc:spChg>
      </pc:sldChg>
      <pc:sldChg chg="modSp">
        <pc:chgData name="Guest User" userId="" providerId="Windows Live" clId="Web-{40103ADD-6413-42E2-B4DF-BAC9855F2F2A}" dt="2021-03-26T13:18:53.432" v="1614" actId="14100"/>
        <pc:sldMkLst>
          <pc:docMk/>
          <pc:sldMk cId="2434486257" sldId="300"/>
        </pc:sldMkLst>
        <pc:spChg chg="mod">
          <ac:chgData name="Guest User" userId="" providerId="Windows Live" clId="Web-{40103ADD-6413-42E2-B4DF-BAC9855F2F2A}" dt="2021-03-26T12:55:11.938" v="818" actId="20577"/>
          <ac:spMkLst>
            <pc:docMk/>
            <pc:sldMk cId="2434486257" sldId="300"/>
            <ac:spMk id="30" creationId="{614457AC-6032-44D2-8053-6239839A44A3}"/>
          </ac:spMkLst>
        </pc:spChg>
        <pc:picChg chg="mod">
          <ac:chgData name="Guest User" userId="" providerId="Windows Live" clId="Web-{40103ADD-6413-42E2-B4DF-BAC9855F2F2A}" dt="2021-03-26T13:18:36.650" v="1610" actId="14100"/>
          <ac:picMkLst>
            <pc:docMk/>
            <pc:sldMk cId="2434486257" sldId="300"/>
            <ac:picMk id="3" creationId="{BDFD2A3D-A699-4A10-816A-5B42FB412F39}"/>
          </ac:picMkLst>
        </pc:picChg>
        <pc:picChg chg="mod">
          <ac:chgData name="Guest User" userId="" providerId="Windows Live" clId="Web-{40103ADD-6413-42E2-B4DF-BAC9855F2F2A}" dt="2021-03-26T13:18:45.354" v="1612" actId="14100"/>
          <ac:picMkLst>
            <pc:docMk/>
            <pc:sldMk cId="2434486257" sldId="300"/>
            <ac:picMk id="4" creationId="{0A69A4CE-4114-410C-8A66-F7C6806C50E7}"/>
          </ac:picMkLst>
        </pc:picChg>
        <pc:picChg chg="mod">
          <ac:chgData name="Guest User" userId="" providerId="Windows Live" clId="Web-{40103ADD-6413-42E2-B4DF-BAC9855F2F2A}" dt="2021-03-26T13:18:53.432" v="1614" actId="14100"/>
          <ac:picMkLst>
            <pc:docMk/>
            <pc:sldMk cId="2434486257" sldId="300"/>
            <ac:picMk id="5" creationId="{C4EB2445-9A7D-41CA-8B20-EF886C7EC7D8}"/>
          </ac:picMkLst>
        </pc:picChg>
        <pc:picChg chg="mod">
          <ac:chgData name="Guest User" userId="" providerId="Windows Live" clId="Web-{40103ADD-6413-42E2-B4DF-BAC9855F2F2A}" dt="2021-03-26T13:16:22.259" v="1597" actId="1076"/>
          <ac:picMkLst>
            <pc:docMk/>
            <pc:sldMk cId="2434486257" sldId="300"/>
            <ac:picMk id="19" creationId="{C0DFC6C8-63F3-4B0C-A101-98520F81BD25}"/>
          </ac:picMkLst>
        </pc:picChg>
        <pc:picChg chg="mod">
          <ac:chgData name="Guest User" userId="" providerId="Windows Live" clId="Web-{40103ADD-6413-42E2-B4DF-BAC9855F2F2A}" dt="2021-03-26T13:16:11.446" v="1595" actId="1076"/>
          <ac:picMkLst>
            <pc:docMk/>
            <pc:sldMk cId="2434486257" sldId="300"/>
            <ac:picMk id="20" creationId="{3694C8CF-C6F9-44E8-B69A-A060F3FBA6C0}"/>
          </ac:picMkLst>
        </pc:picChg>
        <pc:picChg chg="mod">
          <ac:chgData name="Guest User" userId="" providerId="Windows Live" clId="Web-{40103ADD-6413-42E2-B4DF-BAC9855F2F2A}" dt="2021-03-26T13:15:32.509" v="1587" actId="14100"/>
          <ac:picMkLst>
            <pc:docMk/>
            <pc:sldMk cId="2434486257" sldId="300"/>
            <ac:picMk id="21" creationId="{91F7512E-207C-4F0D-9079-A2F00E145FB6}"/>
          </ac:picMkLst>
        </pc:picChg>
        <pc:picChg chg="mod">
          <ac:chgData name="Guest User" userId="" providerId="Windows Live" clId="Web-{40103ADD-6413-42E2-B4DF-BAC9855F2F2A}" dt="2021-03-26T13:15:43.212" v="1589" actId="14100"/>
          <ac:picMkLst>
            <pc:docMk/>
            <pc:sldMk cId="2434486257" sldId="300"/>
            <ac:picMk id="22" creationId="{EF5C2F52-42DA-4B48-BC23-F1179EBC7D6F}"/>
          </ac:picMkLst>
        </pc:picChg>
        <pc:picChg chg="mod">
          <ac:chgData name="Guest User" userId="" providerId="Windows Live" clId="Web-{40103ADD-6413-42E2-B4DF-BAC9855F2F2A}" dt="2021-03-26T13:15:22.618" v="1585" actId="1076"/>
          <ac:picMkLst>
            <pc:docMk/>
            <pc:sldMk cId="2434486257" sldId="300"/>
            <ac:picMk id="23" creationId="{6A3F90A8-1A99-49A4-BF21-D68C9F46758D}"/>
          </ac:picMkLst>
        </pc:picChg>
        <pc:picChg chg="mod">
          <ac:chgData name="Guest User" userId="" providerId="Windows Live" clId="Web-{40103ADD-6413-42E2-B4DF-BAC9855F2F2A}" dt="2021-03-26T13:15:13.837" v="1582" actId="14100"/>
          <ac:picMkLst>
            <pc:docMk/>
            <pc:sldMk cId="2434486257" sldId="300"/>
            <ac:picMk id="24" creationId="{86FECA82-6E16-4F32-90B7-08B92CFEF11B}"/>
          </ac:picMkLst>
        </pc:picChg>
        <pc:picChg chg="mod">
          <ac:chgData name="Guest User" userId="" providerId="Windows Live" clId="Web-{40103ADD-6413-42E2-B4DF-BAC9855F2F2A}" dt="2021-03-26T13:18:09.447" v="1605" actId="1076"/>
          <ac:picMkLst>
            <pc:docMk/>
            <pc:sldMk cId="2434486257" sldId="300"/>
            <ac:picMk id="31" creationId="{B6C8880D-DDB1-49E6-9BB6-FEE203C28FF9}"/>
          </ac:picMkLst>
        </pc:picChg>
        <pc:picChg chg="mod">
          <ac:chgData name="Guest User" userId="" providerId="Windows Live" clId="Web-{40103ADD-6413-42E2-B4DF-BAC9855F2F2A}" dt="2021-03-26T13:18:01.056" v="1602" actId="1076"/>
          <ac:picMkLst>
            <pc:docMk/>
            <pc:sldMk cId="2434486257" sldId="300"/>
            <ac:picMk id="32" creationId="{1B821D67-28A6-47AC-B047-03F0A06F1663}"/>
          </ac:picMkLst>
        </pc:picChg>
        <pc:picChg chg="mod">
          <ac:chgData name="Guest User" userId="" providerId="Windows Live" clId="Web-{40103ADD-6413-42E2-B4DF-BAC9855F2F2A}" dt="2021-03-26T13:18:22.572" v="1607" actId="14100"/>
          <ac:picMkLst>
            <pc:docMk/>
            <pc:sldMk cId="2434486257" sldId="300"/>
            <ac:picMk id="33" creationId="{72314082-0EF1-4546-B08B-9AD4F281BADD}"/>
          </ac:picMkLst>
        </pc:picChg>
      </pc:sldChg>
      <pc:sldChg chg="modSp">
        <pc:chgData name="Guest User" userId="" providerId="Windows Live" clId="Web-{40103ADD-6413-42E2-B4DF-BAC9855F2F2A}" dt="2021-03-26T13:26:48.332" v="1650" actId="1076"/>
        <pc:sldMkLst>
          <pc:docMk/>
          <pc:sldMk cId="1318872612" sldId="301"/>
        </pc:sldMkLst>
        <pc:spChg chg="mod">
          <ac:chgData name="Guest User" userId="" providerId="Windows Live" clId="Web-{40103ADD-6413-42E2-B4DF-BAC9855F2F2A}" dt="2021-03-26T13:06:19.302" v="1417" actId="20577"/>
          <ac:spMkLst>
            <pc:docMk/>
            <pc:sldMk cId="1318872612" sldId="301"/>
            <ac:spMk id="30" creationId="{614457AC-6032-44D2-8053-6239839A44A3}"/>
          </ac:spMkLst>
        </pc:spChg>
        <pc:picChg chg="mod">
          <ac:chgData name="Guest User" userId="" providerId="Windows Live" clId="Web-{40103ADD-6413-42E2-B4DF-BAC9855F2F2A}" dt="2021-03-26T13:26:42.519" v="1648" actId="1076"/>
          <ac:picMkLst>
            <pc:docMk/>
            <pc:sldMk cId="1318872612" sldId="301"/>
            <ac:picMk id="3" creationId="{FD746CFA-9D94-46EB-B8F4-E86EED04B051}"/>
          </ac:picMkLst>
        </pc:picChg>
        <pc:picChg chg="mod">
          <ac:chgData name="Guest User" userId="" providerId="Windows Live" clId="Web-{40103ADD-6413-42E2-B4DF-BAC9855F2F2A}" dt="2021-03-26T13:26:35.191" v="1645" actId="1076"/>
          <ac:picMkLst>
            <pc:docMk/>
            <pc:sldMk cId="1318872612" sldId="301"/>
            <ac:picMk id="4" creationId="{273F1227-4A1C-42DE-9CA2-3ED8E8383E3B}"/>
          </ac:picMkLst>
        </pc:picChg>
        <pc:picChg chg="mod">
          <ac:chgData name="Guest User" userId="" providerId="Windows Live" clId="Web-{40103ADD-6413-42E2-B4DF-BAC9855F2F2A}" dt="2021-03-26T13:26:37.425" v="1646" actId="1076"/>
          <ac:picMkLst>
            <pc:docMk/>
            <pc:sldMk cId="1318872612" sldId="301"/>
            <ac:picMk id="5" creationId="{B8D7BBF9-5A7A-4EA5-84CE-1D317F3DC52C}"/>
          </ac:picMkLst>
        </pc:picChg>
        <pc:picChg chg="mod">
          <ac:chgData name="Guest User" userId="" providerId="Windows Live" clId="Web-{40103ADD-6413-42E2-B4DF-BAC9855F2F2A}" dt="2021-03-26T13:26:46.082" v="1649" actId="1076"/>
          <ac:picMkLst>
            <pc:docMk/>
            <pc:sldMk cId="1318872612" sldId="301"/>
            <ac:picMk id="22" creationId="{A8C149DE-FBFC-435F-B4E2-939479482761}"/>
          </ac:picMkLst>
        </pc:picChg>
        <pc:picChg chg="mod">
          <ac:chgData name="Guest User" userId="" providerId="Windows Live" clId="Web-{40103ADD-6413-42E2-B4DF-BAC9855F2F2A}" dt="2021-03-26T13:26:48.332" v="1650" actId="1076"/>
          <ac:picMkLst>
            <pc:docMk/>
            <pc:sldMk cId="1318872612" sldId="301"/>
            <ac:picMk id="23" creationId="{14E7D7B3-CD00-4CE0-ACC3-A753CCCAC5F3}"/>
          </ac:picMkLst>
        </pc:picChg>
        <pc:picChg chg="mod">
          <ac:chgData name="Guest User" userId="" providerId="Windows Live" clId="Web-{40103ADD-6413-42E2-B4DF-BAC9855F2F2A}" dt="2021-03-26T13:26:40.004" v="1647" actId="1076"/>
          <ac:picMkLst>
            <pc:docMk/>
            <pc:sldMk cId="1318872612" sldId="301"/>
            <ac:picMk id="24" creationId="{C9E9A386-711E-46D3-937A-3A2702F9CD15}"/>
          </ac:picMkLst>
        </pc:picChg>
      </pc:sldChg>
    </pc:docChg>
  </pc:docChgLst>
  <pc:docChgLst>
    <pc:chgData name="David Sharp" userId="a4cb2aa243d90932" providerId="LiveId" clId="{0E3957F6-801E-4580-BE7F-471F454B5DEF}"/>
    <pc:docChg chg="undo redo custSel addSld delSld modSld sldOrd">
      <pc:chgData name="David Sharp" userId="a4cb2aa243d90932" providerId="LiveId" clId="{0E3957F6-801E-4580-BE7F-471F454B5DEF}" dt="2021-03-26T23:22:34.895" v="14809" actId="6549"/>
      <pc:docMkLst>
        <pc:docMk/>
      </pc:docMkLst>
      <pc:sldChg chg="modSp mod">
        <pc:chgData name="David Sharp" userId="a4cb2aa243d90932" providerId="LiveId" clId="{0E3957F6-801E-4580-BE7F-471F454B5DEF}" dt="2021-03-26T23:22:34.895" v="14809" actId="6549"/>
        <pc:sldMkLst>
          <pc:docMk/>
          <pc:sldMk cId="1734687876" sldId="256"/>
        </pc:sldMkLst>
        <pc:spChg chg="mod">
          <ac:chgData name="David Sharp" userId="a4cb2aa243d90932" providerId="LiveId" clId="{0E3957F6-801E-4580-BE7F-471F454B5DEF}" dt="2021-03-26T23:22:34.895" v="14809" actId="6549"/>
          <ac:spMkLst>
            <pc:docMk/>
            <pc:sldMk cId="1734687876" sldId="256"/>
            <ac:spMk id="2" creationId="{B118748C-0ED9-4C0E-A99F-A0F15EB7EDED}"/>
          </ac:spMkLst>
        </pc:spChg>
        <pc:spChg chg="mod">
          <ac:chgData name="David Sharp" userId="a4cb2aa243d90932" providerId="LiveId" clId="{0E3957F6-801E-4580-BE7F-471F454B5DEF}" dt="2021-03-26T12:54:24.130" v="13733"/>
          <ac:spMkLst>
            <pc:docMk/>
            <pc:sldMk cId="1734687876" sldId="256"/>
            <ac:spMk id="3" creationId="{E60D2DF4-875D-4777-BA39-2F924F03DBA6}"/>
          </ac:spMkLst>
        </pc:spChg>
      </pc:sldChg>
      <pc:sldChg chg="addSp delSp modSp del mod modClrScheme chgLayout">
        <pc:chgData name="David Sharp" userId="a4cb2aa243d90932" providerId="LiveId" clId="{0E3957F6-801E-4580-BE7F-471F454B5DEF}" dt="2021-03-26T11:43:34.651" v="12362" actId="47"/>
        <pc:sldMkLst>
          <pc:docMk/>
          <pc:sldMk cId="2651443954" sldId="257"/>
        </pc:sldMkLst>
        <pc:spChg chg="mod ord">
          <ac:chgData name="David Sharp" userId="a4cb2aa243d90932" providerId="LiveId" clId="{0E3957F6-801E-4580-BE7F-471F454B5DEF}" dt="2021-03-26T08:25:20.443" v="2597" actId="404"/>
          <ac:spMkLst>
            <pc:docMk/>
            <pc:sldMk cId="2651443954" sldId="257"/>
            <ac:spMk id="2" creationId="{2F3518AD-EDF0-456E-837F-036DF723CBF4}"/>
          </ac:spMkLst>
        </pc:spChg>
        <pc:spChg chg="mod ord">
          <ac:chgData name="David Sharp" userId="a4cb2aa243d90932" providerId="LiveId" clId="{0E3957F6-801E-4580-BE7F-471F454B5DEF}" dt="2021-03-26T11:22:32.895" v="12262" actId="20577"/>
          <ac:spMkLst>
            <pc:docMk/>
            <pc:sldMk cId="2651443954" sldId="257"/>
            <ac:spMk id="3" creationId="{D1ADD3D9-9746-4015-93E9-013D6B2E5161}"/>
          </ac:spMkLst>
        </pc:spChg>
        <pc:spChg chg="add del mod ord">
          <ac:chgData name="David Sharp" userId="a4cb2aa243d90932" providerId="LiveId" clId="{0E3957F6-801E-4580-BE7F-471F454B5DEF}" dt="2021-03-26T08:15:12.211" v="2332" actId="700"/>
          <ac:spMkLst>
            <pc:docMk/>
            <pc:sldMk cId="2651443954" sldId="257"/>
            <ac:spMk id="4" creationId="{F318D590-088C-4E37-9577-7E3F259E40BA}"/>
          </ac:spMkLst>
        </pc:spChg>
      </pc:sldChg>
      <pc:sldChg chg="modSp mod">
        <pc:chgData name="David Sharp" userId="a4cb2aa243d90932" providerId="LiveId" clId="{0E3957F6-801E-4580-BE7F-471F454B5DEF}" dt="2021-03-26T11:22:41.445" v="12268" actId="20577"/>
        <pc:sldMkLst>
          <pc:docMk/>
          <pc:sldMk cId="810523796" sldId="258"/>
        </pc:sldMkLst>
        <pc:spChg chg="mod">
          <ac:chgData name="David Sharp" userId="a4cb2aa243d90932" providerId="LiveId" clId="{0E3957F6-801E-4580-BE7F-471F454B5DEF}" dt="2021-03-26T08:25:23.350" v="2598" actId="403"/>
          <ac:spMkLst>
            <pc:docMk/>
            <pc:sldMk cId="810523796" sldId="258"/>
            <ac:spMk id="2" creationId="{5E0118F9-B4B4-48B2-B46B-FAC080AF2D6C}"/>
          </ac:spMkLst>
        </pc:spChg>
        <pc:spChg chg="mod">
          <ac:chgData name="David Sharp" userId="a4cb2aa243d90932" providerId="LiveId" clId="{0E3957F6-801E-4580-BE7F-471F454B5DEF}" dt="2021-03-26T11:22:41.445" v="12268" actId="20577"/>
          <ac:spMkLst>
            <pc:docMk/>
            <pc:sldMk cId="810523796" sldId="258"/>
            <ac:spMk id="3" creationId="{53D6F3DD-BCE2-4C5B-AB4B-9BCB6F424D18}"/>
          </ac:spMkLst>
        </pc:spChg>
      </pc:sldChg>
      <pc:sldChg chg="modSp mod">
        <pc:chgData name="David Sharp" userId="a4cb2aa243d90932" providerId="LiveId" clId="{0E3957F6-801E-4580-BE7F-471F454B5DEF}" dt="2021-03-26T12:24:11.537" v="12918" actId="20577"/>
        <pc:sldMkLst>
          <pc:docMk/>
          <pc:sldMk cId="1486864468" sldId="259"/>
        </pc:sldMkLst>
        <pc:spChg chg="mod">
          <ac:chgData name="David Sharp" userId="a4cb2aa243d90932" providerId="LiveId" clId="{0E3957F6-801E-4580-BE7F-471F454B5DEF}" dt="2021-03-26T08:25:26.572" v="2600" actId="403"/>
          <ac:spMkLst>
            <pc:docMk/>
            <pc:sldMk cId="1486864468" sldId="259"/>
            <ac:spMk id="2" creationId="{366B270A-95DA-4A19-9DF0-028F7A759F55}"/>
          </ac:spMkLst>
        </pc:spChg>
        <pc:spChg chg="mod">
          <ac:chgData name="David Sharp" userId="a4cb2aa243d90932" providerId="LiveId" clId="{0E3957F6-801E-4580-BE7F-471F454B5DEF}" dt="2021-03-26T12:24:11.537" v="12918" actId="20577"/>
          <ac:spMkLst>
            <pc:docMk/>
            <pc:sldMk cId="1486864468" sldId="259"/>
            <ac:spMk id="3" creationId="{14C7E11E-A682-4354-90A7-749949A27EA8}"/>
          </ac:spMkLst>
        </pc:spChg>
      </pc:sldChg>
      <pc:sldChg chg="del">
        <pc:chgData name="David Sharp" userId="a4cb2aa243d90932" providerId="LiveId" clId="{0E3957F6-801E-4580-BE7F-471F454B5DEF}" dt="2021-03-25T08:31:56.468" v="982" actId="47"/>
        <pc:sldMkLst>
          <pc:docMk/>
          <pc:sldMk cId="23438176" sldId="260"/>
        </pc:sldMkLst>
      </pc:sldChg>
      <pc:sldChg chg="del">
        <pc:chgData name="David Sharp" userId="a4cb2aa243d90932" providerId="LiveId" clId="{0E3957F6-801E-4580-BE7F-471F454B5DEF}" dt="2021-03-25T08:32:00.381" v="983" actId="47"/>
        <pc:sldMkLst>
          <pc:docMk/>
          <pc:sldMk cId="2005073511" sldId="261"/>
        </pc:sldMkLst>
      </pc:sldChg>
      <pc:sldChg chg="del">
        <pc:chgData name="David Sharp" userId="a4cb2aa243d90932" providerId="LiveId" clId="{0E3957F6-801E-4580-BE7F-471F454B5DEF}" dt="2021-03-25T08:32:01.140" v="984" actId="47"/>
        <pc:sldMkLst>
          <pc:docMk/>
          <pc:sldMk cId="3767371669" sldId="262"/>
        </pc:sldMkLst>
      </pc:sldChg>
      <pc:sldChg chg="modSp mod modClrScheme chgLayout">
        <pc:chgData name="David Sharp" userId="a4cb2aa243d90932" providerId="LiveId" clId="{0E3957F6-801E-4580-BE7F-471F454B5DEF}" dt="2021-03-26T08:41:10.142" v="4262" actId="20577"/>
        <pc:sldMkLst>
          <pc:docMk/>
          <pc:sldMk cId="782393107" sldId="263"/>
        </pc:sldMkLst>
        <pc:spChg chg="mod ord">
          <ac:chgData name="David Sharp" userId="a4cb2aa243d90932" providerId="LiveId" clId="{0E3957F6-801E-4580-BE7F-471F454B5DEF}" dt="2021-03-26T08:16:43.677" v="2350"/>
          <ac:spMkLst>
            <pc:docMk/>
            <pc:sldMk cId="782393107" sldId="263"/>
            <ac:spMk id="2" creationId="{F0920E7E-983B-4901-A1E1-246B5D2771AE}"/>
          </ac:spMkLst>
        </pc:spChg>
        <pc:spChg chg="mod ord">
          <ac:chgData name="David Sharp" userId="a4cb2aa243d90932" providerId="LiveId" clId="{0E3957F6-801E-4580-BE7F-471F454B5DEF}" dt="2021-03-26T08:41:10.142" v="4262" actId="20577"/>
          <ac:spMkLst>
            <pc:docMk/>
            <pc:sldMk cId="782393107" sldId="263"/>
            <ac:spMk id="3" creationId="{AB29853C-A5CA-44F3-97D0-9B145B79BF94}"/>
          </ac:spMkLst>
        </pc:spChg>
      </pc:sldChg>
      <pc:sldChg chg="addSp delSp modSp new mod chgLayout">
        <pc:chgData name="David Sharp" userId="a4cb2aa243d90932" providerId="LiveId" clId="{0E3957F6-801E-4580-BE7F-471F454B5DEF}" dt="2021-03-26T12:26:32.364" v="12986" actId="20577"/>
        <pc:sldMkLst>
          <pc:docMk/>
          <pc:sldMk cId="3728004330" sldId="264"/>
        </pc:sldMkLst>
        <pc:spChg chg="del">
          <ac:chgData name="David Sharp" userId="a4cb2aa243d90932" providerId="LiveId" clId="{0E3957F6-801E-4580-BE7F-471F454B5DEF}" dt="2021-03-25T08:32:42.428" v="1090" actId="700"/>
          <ac:spMkLst>
            <pc:docMk/>
            <pc:sldMk cId="3728004330" sldId="264"/>
            <ac:spMk id="2" creationId="{2F97E666-0A0B-4304-81B0-C143862E3065}"/>
          </ac:spMkLst>
        </pc:spChg>
        <pc:spChg chg="del">
          <ac:chgData name="David Sharp" userId="a4cb2aa243d90932" providerId="LiveId" clId="{0E3957F6-801E-4580-BE7F-471F454B5DEF}" dt="2021-03-25T08:32:42.428" v="1090" actId="700"/>
          <ac:spMkLst>
            <pc:docMk/>
            <pc:sldMk cId="3728004330" sldId="264"/>
            <ac:spMk id="3" creationId="{DC211000-D4B0-4D94-A1B6-F566B4DB4FEC}"/>
          </ac:spMkLst>
        </pc:spChg>
        <pc:spChg chg="add mod ord">
          <ac:chgData name="David Sharp" userId="a4cb2aa243d90932" providerId="LiveId" clId="{0E3957F6-801E-4580-BE7F-471F454B5DEF}" dt="2021-03-26T08:16:43.677" v="2350"/>
          <ac:spMkLst>
            <pc:docMk/>
            <pc:sldMk cId="3728004330" sldId="264"/>
            <ac:spMk id="4" creationId="{AFE46A46-4F7E-465D-9D19-1941C471E0FF}"/>
          </ac:spMkLst>
        </pc:spChg>
        <pc:spChg chg="mod">
          <ac:chgData name="David Sharp" userId="a4cb2aa243d90932" providerId="LiveId" clId="{0E3957F6-801E-4580-BE7F-471F454B5DEF}" dt="2021-03-26T12:26:32.364" v="12986" actId="20577"/>
          <ac:spMkLst>
            <pc:docMk/>
            <pc:sldMk cId="3728004330" sldId="264"/>
            <ac:spMk id="5" creationId="{BAA8F599-97E3-4FF5-90C2-CA40B8DECCC5}"/>
          </ac:spMkLst>
        </pc:spChg>
        <pc:spChg chg="add mod ord">
          <ac:chgData name="David Sharp" userId="a4cb2aa243d90932" providerId="LiveId" clId="{0E3957F6-801E-4580-BE7F-471F454B5DEF}" dt="2021-03-26T08:16:43.677" v="2350"/>
          <ac:spMkLst>
            <pc:docMk/>
            <pc:sldMk cId="3728004330" sldId="264"/>
            <ac:spMk id="5" creationId="{BEA8C97F-C4A2-4781-B05F-5D8809848698}"/>
          </ac:spMkLst>
        </pc:spChg>
      </pc:sldChg>
      <pc:sldChg chg="modSp new mod">
        <pc:chgData name="David Sharp" userId="a4cb2aa243d90932" providerId="LiveId" clId="{0E3957F6-801E-4580-BE7F-471F454B5DEF}" dt="2021-03-26T12:26:53.187" v="12989" actId="20577"/>
        <pc:sldMkLst>
          <pc:docMk/>
          <pc:sldMk cId="720265196" sldId="265"/>
        </pc:sldMkLst>
        <pc:spChg chg="mod">
          <ac:chgData name="David Sharp" userId="a4cb2aa243d90932" providerId="LiveId" clId="{0E3957F6-801E-4580-BE7F-471F454B5DEF}" dt="2021-03-26T08:16:43.677" v="2350"/>
          <ac:spMkLst>
            <pc:docMk/>
            <pc:sldMk cId="720265196" sldId="265"/>
            <ac:spMk id="2" creationId="{A0BADF2E-BC5B-42AF-A203-E2C36C8341B3}"/>
          </ac:spMkLst>
        </pc:spChg>
        <pc:spChg chg="mod">
          <ac:chgData name="David Sharp" userId="a4cb2aa243d90932" providerId="LiveId" clId="{0E3957F6-801E-4580-BE7F-471F454B5DEF}" dt="2021-03-26T08:16:43.677" v="2350"/>
          <ac:spMkLst>
            <pc:docMk/>
            <pc:sldMk cId="720265196" sldId="265"/>
            <ac:spMk id="3" creationId="{995B0332-02D8-4E00-AFEC-DA418E64C12F}"/>
          </ac:spMkLst>
        </pc:spChg>
        <pc:spChg chg="mod">
          <ac:chgData name="David Sharp" userId="a4cb2aa243d90932" providerId="LiveId" clId="{0E3957F6-801E-4580-BE7F-471F454B5DEF}" dt="2021-03-26T12:26:53.187" v="12989" actId="20577"/>
          <ac:spMkLst>
            <pc:docMk/>
            <pc:sldMk cId="720265196" sldId="265"/>
            <ac:spMk id="37" creationId="{97B92329-22DF-415C-A1F5-EBEE98A4ECB9}"/>
          </ac:spMkLst>
        </pc:spChg>
      </pc:sldChg>
      <pc:sldChg chg="addSp delSp modSp new mod modClrScheme chgLayout">
        <pc:chgData name="David Sharp" userId="a4cb2aa243d90932" providerId="LiveId" clId="{0E3957F6-801E-4580-BE7F-471F454B5DEF}" dt="2021-03-26T08:41:36.815" v="4274" actId="20577"/>
        <pc:sldMkLst>
          <pc:docMk/>
          <pc:sldMk cId="1161092178" sldId="266"/>
        </pc:sldMkLst>
        <pc:spChg chg="del mod ord">
          <ac:chgData name="David Sharp" userId="a4cb2aa243d90932" providerId="LiveId" clId="{0E3957F6-801E-4580-BE7F-471F454B5DEF}" dt="2021-03-25T08:32:52.854" v="1093" actId="700"/>
          <ac:spMkLst>
            <pc:docMk/>
            <pc:sldMk cId="1161092178" sldId="266"/>
            <ac:spMk id="2" creationId="{F142817A-A4BC-4D6D-9BCA-58A2720E450B}"/>
          </ac:spMkLst>
        </pc:spChg>
        <pc:spChg chg="del mod ord">
          <ac:chgData name="David Sharp" userId="a4cb2aa243d90932" providerId="LiveId" clId="{0E3957F6-801E-4580-BE7F-471F454B5DEF}" dt="2021-03-25T08:32:52.854" v="1093" actId="700"/>
          <ac:spMkLst>
            <pc:docMk/>
            <pc:sldMk cId="1161092178" sldId="266"/>
            <ac:spMk id="3" creationId="{D412896A-D626-433D-ACC2-8058C87CFB53}"/>
          </ac:spMkLst>
        </pc:spChg>
        <pc:spChg chg="add mod ord">
          <ac:chgData name="David Sharp" userId="a4cb2aa243d90932" providerId="LiveId" clId="{0E3957F6-801E-4580-BE7F-471F454B5DEF}" dt="2021-03-26T08:16:43.677" v="2350"/>
          <ac:spMkLst>
            <pc:docMk/>
            <pc:sldMk cId="1161092178" sldId="266"/>
            <ac:spMk id="4" creationId="{8B70C05D-DECF-4863-96DB-5846F0429613}"/>
          </ac:spMkLst>
        </pc:spChg>
        <pc:spChg chg="add mod ord">
          <ac:chgData name="David Sharp" userId="a4cb2aa243d90932" providerId="LiveId" clId="{0E3957F6-801E-4580-BE7F-471F454B5DEF}" dt="2021-03-26T08:41:36.815" v="4274" actId="20577"/>
          <ac:spMkLst>
            <pc:docMk/>
            <pc:sldMk cId="1161092178" sldId="266"/>
            <ac:spMk id="5" creationId="{CA172581-233F-462E-85D6-3076983DAEBF}"/>
          </ac:spMkLst>
        </pc:spChg>
      </pc:sldChg>
      <pc:sldChg chg="addSp delSp modSp new mod ord setBg setClrOvrMap">
        <pc:chgData name="David Sharp" userId="a4cb2aa243d90932" providerId="LiveId" clId="{0E3957F6-801E-4580-BE7F-471F454B5DEF}" dt="2021-03-26T12:19:57.603" v="12866" actId="20577"/>
        <pc:sldMkLst>
          <pc:docMk/>
          <pc:sldMk cId="2870637646" sldId="267"/>
        </pc:sldMkLst>
        <pc:spChg chg="mod">
          <ac:chgData name="David Sharp" userId="a4cb2aa243d90932" providerId="LiveId" clId="{0E3957F6-801E-4580-BE7F-471F454B5DEF}" dt="2021-03-26T08:54:59.727" v="6000" actId="26606"/>
          <ac:spMkLst>
            <pc:docMk/>
            <pc:sldMk cId="2870637646" sldId="267"/>
            <ac:spMk id="2" creationId="{CE4480BA-01B8-419F-98BD-C40E8DE4A78F}"/>
          </ac:spMkLst>
        </pc:spChg>
        <pc:spChg chg="mod">
          <ac:chgData name="David Sharp" userId="a4cb2aa243d90932" providerId="LiveId" clId="{0E3957F6-801E-4580-BE7F-471F454B5DEF}" dt="2021-03-26T12:19:57.603" v="12866" actId="20577"/>
          <ac:spMkLst>
            <pc:docMk/>
            <pc:sldMk cId="2870637646" sldId="267"/>
            <ac:spMk id="3" creationId="{44C13E24-7F48-4CF1-B017-D34C3DC4242B}"/>
          </ac:spMkLst>
        </pc:spChg>
        <pc:spChg chg="add del">
          <ac:chgData name="David Sharp" userId="a4cb2aa243d90932" providerId="LiveId" clId="{0E3957F6-801E-4580-BE7F-471F454B5DEF}" dt="2021-03-26T08:54:40.748" v="5973" actId="26606"/>
          <ac:spMkLst>
            <pc:docMk/>
            <pc:sldMk cId="2870637646" sldId="267"/>
            <ac:spMk id="8" creationId="{FB403EBD-907E-4D59-98D4-A72CD1063C62}"/>
          </ac:spMkLst>
        </pc:spChg>
        <pc:spChg chg="add del">
          <ac:chgData name="David Sharp" userId="a4cb2aa243d90932" providerId="LiveId" clId="{0E3957F6-801E-4580-BE7F-471F454B5DEF}" dt="2021-03-26T08:54:41.344" v="5975" actId="26606"/>
          <ac:spMkLst>
            <pc:docMk/>
            <pc:sldMk cId="2870637646" sldId="267"/>
            <ac:spMk id="10" creationId="{7D6AAC78-7D86-415A-ADC1-2B474807960C}"/>
          </ac:spMkLst>
        </pc:spChg>
        <pc:spChg chg="add del">
          <ac:chgData name="David Sharp" userId="a4cb2aa243d90932" providerId="LiveId" clId="{0E3957F6-801E-4580-BE7F-471F454B5DEF}" dt="2021-03-26T08:54:41.344" v="5975" actId="26606"/>
          <ac:spMkLst>
            <pc:docMk/>
            <pc:sldMk cId="2870637646" sldId="267"/>
            <ac:spMk id="11" creationId="{C33976D1-3430-450C-A978-87A9A6E8E71F}"/>
          </ac:spMkLst>
        </pc:spChg>
        <pc:spChg chg="add del">
          <ac:chgData name="David Sharp" userId="a4cb2aa243d90932" providerId="LiveId" clId="{0E3957F6-801E-4580-BE7F-471F454B5DEF}" dt="2021-03-26T08:54:41.344" v="5975" actId="26606"/>
          <ac:spMkLst>
            <pc:docMk/>
            <pc:sldMk cId="2870637646" sldId="267"/>
            <ac:spMk id="12" creationId="{F2A658D9-F185-44F1-BA33-D50320D1D078}"/>
          </ac:spMkLst>
        </pc:spChg>
        <pc:spChg chg="add del">
          <ac:chgData name="David Sharp" userId="a4cb2aa243d90932" providerId="LiveId" clId="{0E3957F6-801E-4580-BE7F-471F454B5DEF}" dt="2021-03-26T08:54:44.298" v="5977" actId="26606"/>
          <ac:spMkLst>
            <pc:docMk/>
            <pc:sldMk cId="2870637646" sldId="267"/>
            <ac:spMk id="14" creationId="{2AEFFFF2-9EB4-4B6C-B9F8-2BA3EF89A21C}"/>
          </ac:spMkLst>
        </pc:spChg>
        <pc:spChg chg="add del">
          <ac:chgData name="David Sharp" userId="a4cb2aa243d90932" providerId="LiveId" clId="{0E3957F6-801E-4580-BE7F-471F454B5DEF}" dt="2021-03-26T08:54:44.298" v="5977" actId="26606"/>
          <ac:spMkLst>
            <pc:docMk/>
            <pc:sldMk cId="2870637646" sldId="267"/>
            <ac:spMk id="15" creationId="{0D65299F-028F-4AFC-B46A-8DB33E20FE4A}"/>
          </ac:spMkLst>
        </pc:spChg>
        <pc:spChg chg="add del">
          <ac:chgData name="David Sharp" userId="a4cb2aa243d90932" providerId="LiveId" clId="{0E3957F6-801E-4580-BE7F-471F454B5DEF}" dt="2021-03-26T08:54:44.298" v="5977" actId="26606"/>
          <ac:spMkLst>
            <pc:docMk/>
            <pc:sldMk cId="2870637646" sldId="267"/>
            <ac:spMk id="16" creationId="{BAC87F6E-526A-49B5-995D-42DB656594C9}"/>
          </ac:spMkLst>
        </pc:spChg>
        <pc:spChg chg="add del">
          <ac:chgData name="David Sharp" userId="a4cb2aa243d90932" providerId="LiveId" clId="{0E3957F6-801E-4580-BE7F-471F454B5DEF}" dt="2021-03-26T08:54:44.826" v="5979" actId="26606"/>
          <ac:spMkLst>
            <pc:docMk/>
            <pc:sldMk cId="2870637646" sldId="267"/>
            <ac:spMk id="18" creationId="{6AD85578-1E4B-4014-9D52-E76894750300}"/>
          </ac:spMkLst>
        </pc:spChg>
        <pc:spChg chg="add del">
          <ac:chgData name="David Sharp" userId="a4cb2aa243d90932" providerId="LiveId" clId="{0E3957F6-801E-4580-BE7F-471F454B5DEF}" dt="2021-03-26T08:54:44.826" v="5979" actId="26606"/>
          <ac:spMkLst>
            <pc:docMk/>
            <pc:sldMk cId="2870637646" sldId="267"/>
            <ac:spMk id="19" creationId="{48550B3F-9390-4CA1-B3C8-91529289DCED}"/>
          </ac:spMkLst>
        </pc:spChg>
        <pc:spChg chg="add del">
          <ac:chgData name="David Sharp" userId="a4cb2aa243d90932" providerId="LiveId" clId="{0E3957F6-801E-4580-BE7F-471F454B5DEF}" dt="2021-03-26T08:54:47.002" v="5981" actId="26606"/>
          <ac:spMkLst>
            <pc:docMk/>
            <pc:sldMk cId="2870637646" sldId="267"/>
            <ac:spMk id="21" creationId="{E560C344-B70C-4892-A50B-18A14E39E843}"/>
          </ac:spMkLst>
        </pc:spChg>
        <pc:spChg chg="add del">
          <ac:chgData name="David Sharp" userId="a4cb2aa243d90932" providerId="LiveId" clId="{0E3957F6-801E-4580-BE7F-471F454B5DEF}" dt="2021-03-26T08:54:47.002" v="5981" actId="26606"/>
          <ac:spMkLst>
            <pc:docMk/>
            <pc:sldMk cId="2870637646" sldId="267"/>
            <ac:spMk id="22" creationId="{D353CA6F-E2A3-48F3-AD20-D80C44380069}"/>
          </ac:spMkLst>
        </pc:spChg>
        <pc:spChg chg="add del">
          <ac:chgData name="David Sharp" userId="a4cb2aa243d90932" providerId="LiveId" clId="{0E3957F6-801E-4580-BE7F-471F454B5DEF}" dt="2021-03-26T08:54:47.810" v="5983" actId="26606"/>
          <ac:spMkLst>
            <pc:docMk/>
            <pc:sldMk cId="2870637646" sldId="267"/>
            <ac:spMk id="24" creationId="{6C9F9EF0-93D5-4D4B-BAFE-4770028147DD}"/>
          </ac:spMkLst>
        </pc:spChg>
        <pc:spChg chg="add del">
          <ac:chgData name="David Sharp" userId="a4cb2aa243d90932" providerId="LiveId" clId="{0E3957F6-801E-4580-BE7F-471F454B5DEF}" dt="2021-03-26T08:54:48.839" v="5985" actId="26606"/>
          <ac:spMkLst>
            <pc:docMk/>
            <pc:sldMk cId="2870637646" sldId="267"/>
            <ac:spMk id="26" creationId="{2AEFFFF2-9EB4-4B6C-B9F8-2BA3EF89A21C}"/>
          </ac:spMkLst>
        </pc:spChg>
        <pc:spChg chg="add del">
          <ac:chgData name="David Sharp" userId="a4cb2aa243d90932" providerId="LiveId" clId="{0E3957F6-801E-4580-BE7F-471F454B5DEF}" dt="2021-03-26T08:54:48.839" v="5985" actId="26606"/>
          <ac:spMkLst>
            <pc:docMk/>
            <pc:sldMk cId="2870637646" sldId="267"/>
            <ac:spMk id="27" creationId="{0D65299F-028F-4AFC-B46A-8DB33E20FE4A}"/>
          </ac:spMkLst>
        </pc:spChg>
        <pc:spChg chg="add del">
          <ac:chgData name="David Sharp" userId="a4cb2aa243d90932" providerId="LiveId" clId="{0E3957F6-801E-4580-BE7F-471F454B5DEF}" dt="2021-03-26T08:54:48.839" v="5985" actId="26606"/>
          <ac:spMkLst>
            <pc:docMk/>
            <pc:sldMk cId="2870637646" sldId="267"/>
            <ac:spMk id="28" creationId="{BAC87F6E-526A-49B5-995D-42DB656594C9}"/>
          </ac:spMkLst>
        </pc:spChg>
        <pc:spChg chg="add del">
          <ac:chgData name="David Sharp" userId="a4cb2aa243d90932" providerId="LiveId" clId="{0E3957F6-801E-4580-BE7F-471F454B5DEF}" dt="2021-03-26T08:54:52.101" v="5987" actId="26606"/>
          <ac:spMkLst>
            <pc:docMk/>
            <pc:sldMk cId="2870637646" sldId="267"/>
            <ac:spMk id="30" creationId="{C33976D1-3430-450C-A978-87A9A6E8E71F}"/>
          </ac:spMkLst>
        </pc:spChg>
        <pc:spChg chg="add del">
          <ac:chgData name="David Sharp" userId="a4cb2aa243d90932" providerId="LiveId" clId="{0E3957F6-801E-4580-BE7F-471F454B5DEF}" dt="2021-03-26T08:54:52.101" v="5987" actId="26606"/>
          <ac:spMkLst>
            <pc:docMk/>
            <pc:sldMk cId="2870637646" sldId="267"/>
            <ac:spMk id="31" creationId="{7D6AAC78-7D86-415A-ADC1-2B474807960C}"/>
          </ac:spMkLst>
        </pc:spChg>
        <pc:spChg chg="add del">
          <ac:chgData name="David Sharp" userId="a4cb2aa243d90932" providerId="LiveId" clId="{0E3957F6-801E-4580-BE7F-471F454B5DEF}" dt="2021-03-26T08:54:52.101" v="5987" actId="26606"/>
          <ac:spMkLst>
            <pc:docMk/>
            <pc:sldMk cId="2870637646" sldId="267"/>
            <ac:spMk id="32" creationId="{F2A658D9-F185-44F1-BA33-D50320D1D078}"/>
          </ac:spMkLst>
        </pc:spChg>
        <pc:spChg chg="add del">
          <ac:chgData name="David Sharp" userId="a4cb2aa243d90932" providerId="LiveId" clId="{0E3957F6-801E-4580-BE7F-471F454B5DEF}" dt="2021-03-26T08:54:54.076" v="5989" actId="26606"/>
          <ac:spMkLst>
            <pc:docMk/>
            <pc:sldMk cId="2870637646" sldId="267"/>
            <ac:spMk id="34" creationId="{FB403EBD-907E-4D59-98D4-A72CD1063C62}"/>
          </ac:spMkLst>
        </pc:spChg>
        <pc:spChg chg="add del">
          <ac:chgData name="David Sharp" userId="a4cb2aa243d90932" providerId="LiveId" clId="{0E3957F6-801E-4580-BE7F-471F454B5DEF}" dt="2021-03-26T08:54:54.856" v="5991" actId="26606"/>
          <ac:spMkLst>
            <pc:docMk/>
            <pc:sldMk cId="2870637646" sldId="267"/>
            <ac:spMk id="36" creationId="{49553BAA-9CA0-438B-86B1-A7EBDDAADBE0}"/>
          </ac:spMkLst>
        </pc:spChg>
        <pc:spChg chg="add del">
          <ac:chgData name="David Sharp" userId="a4cb2aa243d90932" providerId="LiveId" clId="{0E3957F6-801E-4580-BE7F-471F454B5DEF}" dt="2021-03-26T08:54:55.556" v="5993" actId="26606"/>
          <ac:spMkLst>
            <pc:docMk/>
            <pc:sldMk cId="2870637646" sldId="267"/>
            <ac:spMk id="38" creationId="{2AEFFFF2-9EB4-4B6C-B9F8-2BA3EF89A21C}"/>
          </ac:spMkLst>
        </pc:spChg>
        <pc:spChg chg="add del">
          <ac:chgData name="David Sharp" userId="a4cb2aa243d90932" providerId="LiveId" clId="{0E3957F6-801E-4580-BE7F-471F454B5DEF}" dt="2021-03-26T08:54:55.556" v="5993" actId="26606"/>
          <ac:spMkLst>
            <pc:docMk/>
            <pc:sldMk cId="2870637646" sldId="267"/>
            <ac:spMk id="39" creationId="{0D65299F-028F-4AFC-B46A-8DB33E20FE4A}"/>
          </ac:spMkLst>
        </pc:spChg>
        <pc:spChg chg="add del">
          <ac:chgData name="David Sharp" userId="a4cb2aa243d90932" providerId="LiveId" clId="{0E3957F6-801E-4580-BE7F-471F454B5DEF}" dt="2021-03-26T08:54:55.556" v="5993" actId="26606"/>
          <ac:spMkLst>
            <pc:docMk/>
            <pc:sldMk cId="2870637646" sldId="267"/>
            <ac:spMk id="40" creationId="{BAC87F6E-526A-49B5-995D-42DB656594C9}"/>
          </ac:spMkLst>
        </pc:spChg>
        <pc:spChg chg="add del">
          <ac:chgData name="David Sharp" userId="a4cb2aa243d90932" providerId="LiveId" clId="{0E3957F6-801E-4580-BE7F-471F454B5DEF}" dt="2021-03-26T08:54:56.248" v="5995" actId="26606"/>
          <ac:spMkLst>
            <pc:docMk/>
            <pc:sldMk cId="2870637646" sldId="267"/>
            <ac:spMk id="42" creationId="{6AD85578-1E4B-4014-9D52-E76894750300}"/>
          </ac:spMkLst>
        </pc:spChg>
        <pc:spChg chg="add del">
          <ac:chgData name="David Sharp" userId="a4cb2aa243d90932" providerId="LiveId" clId="{0E3957F6-801E-4580-BE7F-471F454B5DEF}" dt="2021-03-26T08:54:56.248" v="5995" actId="26606"/>
          <ac:spMkLst>
            <pc:docMk/>
            <pc:sldMk cId="2870637646" sldId="267"/>
            <ac:spMk id="43" creationId="{48550B3F-9390-4CA1-B3C8-91529289DCED}"/>
          </ac:spMkLst>
        </pc:spChg>
        <pc:spChg chg="add del">
          <ac:chgData name="David Sharp" userId="a4cb2aa243d90932" providerId="LiveId" clId="{0E3957F6-801E-4580-BE7F-471F454B5DEF}" dt="2021-03-26T08:54:58.544" v="5997" actId="26606"/>
          <ac:spMkLst>
            <pc:docMk/>
            <pc:sldMk cId="2870637646" sldId="267"/>
            <ac:spMk id="45" creationId="{E560C344-B70C-4892-A50B-18A14E39E843}"/>
          </ac:spMkLst>
        </pc:spChg>
        <pc:spChg chg="add del">
          <ac:chgData name="David Sharp" userId="a4cb2aa243d90932" providerId="LiveId" clId="{0E3957F6-801E-4580-BE7F-471F454B5DEF}" dt="2021-03-26T08:54:58.544" v="5997" actId="26606"/>
          <ac:spMkLst>
            <pc:docMk/>
            <pc:sldMk cId="2870637646" sldId="267"/>
            <ac:spMk id="46" creationId="{D353CA6F-E2A3-48F3-AD20-D80C44380069}"/>
          </ac:spMkLst>
        </pc:spChg>
        <pc:spChg chg="add del">
          <ac:chgData name="David Sharp" userId="a4cb2aa243d90932" providerId="LiveId" clId="{0E3957F6-801E-4580-BE7F-471F454B5DEF}" dt="2021-03-26T08:54:59.721" v="5999" actId="26606"/>
          <ac:spMkLst>
            <pc:docMk/>
            <pc:sldMk cId="2870637646" sldId="267"/>
            <ac:spMk id="48" creationId="{2AEFFFF2-9EB4-4B6C-B9F8-2BA3EF89A21C}"/>
          </ac:spMkLst>
        </pc:spChg>
        <pc:spChg chg="add del">
          <ac:chgData name="David Sharp" userId="a4cb2aa243d90932" providerId="LiveId" clId="{0E3957F6-801E-4580-BE7F-471F454B5DEF}" dt="2021-03-26T08:54:59.721" v="5999" actId="26606"/>
          <ac:spMkLst>
            <pc:docMk/>
            <pc:sldMk cId="2870637646" sldId="267"/>
            <ac:spMk id="49" creationId="{0D65299F-028F-4AFC-B46A-8DB33E20FE4A}"/>
          </ac:spMkLst>
        </pc:spChg>
        <pc:spChg chg="add del">
          <ac:chgData name="David Sharp" userId="a4cb2aa243d90932" providerId="LiveId" clId="{0E3957F6-801E-4580-BE7F-471F454B5DEF}" dt="2021-03-26T08:54:59.721" v="5999" actId="26606"/>
          <ac:spMkLst>
            <pc:docMk/>
            <pc:sldMk cId="2870637646" sldId="267"/>
            <ac:spMk id="50" creationId="{BAC87F6E-526A-49B5-995D-42DB656594C9}"/>
          </ac:spMkLst>
        </pc:spChg>
        <pc:spChg chg="add">
          <ac:chgData name="David Sharp" userId="a4cb2aa243d90932" providerId="LiveId" clId="{0E3957F6-801E-4580-BE7F-471F454B5DEF}" dt="2021-03-26T08:54:59.727" v="6000" actId="26606"/>
          <ac:spMkLst>
            <pc:docMk/>
            <pc:sldMk cId="2870637646" sldId="267"/>
            <ac:spMk id="52" creationId="{C33976D1-3430-450C-A978-87A9A6E8E71F}"/>
          </ac:spMkLst>
        </pc:spChg>
        <pc:spChg chg="add">
          <ac:chgData name="David Sharp" userId="a4cb2aa243d90932" providerId="LiveId" clId="{0E3957F6-801E-4580-BE7F-471F454B5DEF}" dt="2021-03-26T08:54:59.727" v="6000" actId="26606"/>
          <ac:spMkLst>
            <pc:docMk/>
            <pc:sldMk cId="2870637646" sldId="267"/>
            <ac:spMk id="53" creationId="{7D6AAC78-7D86-415A-ADC1-2B474807960C}"/>
          </ac:spMkLst>
        </pc:spChg>
        <pc:spChg chg="add">
          <ac:chgData name="David Sharp" userId="a4cb2aa243d90932" providerId="LiveId" clId="{0E3957F6-801E-4580-BE7F-471F454B5DEF}" dt="2021-03-26T08:54:59.727" v="6000" actId="26606"/>
          <ac:spMkLst>
            <pc:docMk/>
            <pc:sldMk cId="2870637646" sldId="267"/>
            <ac:spMk id="54" creationId="{F2A658D9-F185-44F1-BA33-D50320D1D078}"/>
          </ac:spMkLst>
        </pc:spChg>
      </pc:sldChg>
      <pc:sldChg chg="addSp delSp modSp new mod setBg modClrScheme chgLayout">
        <pc:chgData name="David Sharp" userId="a4cb2aa243d90932" providerId="LiveId" clId="{0E3957F6-801E-4580-BE7F-471F454B5DEF}" dt="2021-03-26T11:51:45.540" v="12604" actId="404"/>
        <pc:sldMkLst>
          <pc:docMk/>
          <pc:sldMk cId="636413523" sldId="268"/>
        </pc:sldMkLst>
        <pc:spChg chg="mod ord">
          <ac:chgData name="David Sharp" userId="a4cb2aa243d90932" providerId="LiveId" clId="{0E3957F6-801E-4580-BE7F-471F454B5DEF}" dt="2021-03-26T11:51:45.540" v="12604" actId="404"/>
          <ac:spMkLst>
            <pc:docMk/>
            <pc:sldMk cId="636413523" sldId="268"/>
            <ac:spMk id="2" creationId="{06A316DD-500D-4142-A18D-B5547C014EE1}"/>
          </ac:spMkLst>
        </pc:spChg>
        <pc:spChg chg="del mod ord">
          <ac:chgData name="David Sharp" userId="a4cb2aa243d90932" providerId="LiveId" clId="{0E3957F6-801E-4580-BE7F-471F454B5DEF}" dt="2021-03-26T08:51:08.902" v="5542" actId="700"/>
          <ac:spMkLst>
            <pc:docMk/>
            <pc:sldMk cId="636413523" sldId="268"/>
            <ac:spMk id="3" creationId="{ECB37D73-47A6-4089-AB45-C193B8DC105E}"/>
          </ac:spMkLst>
        </pc:spChg>
        <pc:spChg chg="add mod ord">
          <ac:chgData name="David Sharp" userId="a4cb2aa243d90932" providerId="LiveId" clId="{0E3957F6-801E-4580-BE7F-471F454B5DEF}" dt="2021-03-26T11:23:43.925" v="12340" actId="20577"/>
          <ac:spMkLst>
            <pc:docMk/>
            <pc:sldMk cId="636413523" sldId="268"/>
            <ac:spMk id="4" creationId="{C2DB27A7-BA17-4EA6-8612-620A33882EC2}"/>
          </ac:spMkLst>
        </pc:spChg>
        <pc:spChg chg="add del mod ord">
          <ac:chgData name="David Sharp" userId="a4cb2aa243d90932" providerId="LiveId" clId="{0E3957F6-801E-4580-BE7F-471F454B5DEF}" dt="2021-03-26T08:52:49.070" v="5943"/>
          <ac:spMkLst>
            <pc:docMk/>
            <pc:sldMk cId="636413523" sldId="268"/>
            <ac:spMk id="5" creationId="{48D57138-6118-4908-B5B6-CEF26045B2D3}"/>
          </ac:spMkLst>
        </pc:spChg>
        <pc:spChg chg="add mod">
          <ac:chgData name="David Sharp" userId="a4cb2aa243d90932" providerId="LiveId" clId="{0E3957F6-801E-4580-BE7F-471F454B5DEF}" dt="2021-03-26T10:05:49.593" v="9385" actId="14100"/>
          <ac:spMkLst>
            <pc:docMk/>
            <pc:sldMk cId="636413523" sldId="268"/>
            <ac:spMk id="8" creationId="{9F0B2BC4-BDB0-4A97-8679-8ECEF1823C83}"/>
          </ac:spMkLst>
        </pc:spChg>
        <pc:spChg chg="add del">
          <ac:chgData name="David Sharp" userId="a4cb2aa243d90932" providerId="LiveId" clId="{0E3957F6-801E-4580-BE7F-471F454B5DEF}" dt="2021-03-26T08:53:17.417" v="5947" actId="26606"/>
          <ac:spMkLst>
            <pc:docMk/>
            <pc:sldMk cId="636413523" sldId="268"/>
            <ac:spMk id="12" creationId="{A99FE660-E3DF-47E7-962D-66C6F6CE0D81}"/>
          </ac:spMkLst>
        </pc:spChg>
        <pc:spChg chg="add del">
          <ac:chgData name="David Sharp" userId="a4cb2aa243d90932" providerId="LiveId" clId="{0E3957F6-801E-4580-BE7F-471F454B5DEF}" dt="2021-03-26T08:53:17.417" v="5947" actId="26606"/>
          <ac:spMkLst>
            <pc:docMk/>
            <pc:sldMk cId="636413523" sldId="268"/>
            <ac:spMk id="14" creationId="{38C29FEE-8E8F-43D5-AD23-EB4060B4D943}"/>
          </ac:spMkLst>
        </pc:spChg>
        <pc:spChg chg="add del">
          <ac:chgData name="David Sharp" userId="a4cb2aa243d90932" providerId="LiveId" clId="{0E3957F6-801E-4580-BE7F-471F454B5DEF}" dt="2021-03-26T08:53:18.769" v="5949" actId="26606"/>
          <ac:spMkLst>
            <pc:docMk/>
            <pc:sldMk cId="636413523" sldId="268"/>
            <ac:spMk id="16" creationId="{879398A9-0D0D-4901-BDDF-B3D93CECA7B9}"/>
          </ac:spMkLst>
        </pc:spChg>
        <pc:spChg chg="add del">
          <ac:chgData name="David Sharp" userId="a4cb2aa243d90932" providerId="LiveId" clId="{0E3957F6-801E-4580-BE7F-471F454B5DEF}" dt="2021-03-26T08:53:18.769" v="5949" actId="26606"/>
          <ac:spMkLst>
            <pc:docMk/>
            <pc:sldMk cId="636413523" sldId="268"/>
            <ac:spMk id="17" creationId="{011FEC3B-E514-4E21-B2CB-7903A73569E2}"/>
          </ac:spMkLst>
        </pc:spChg>
        <pc:spChg chg="add del">
          <ac:chgData name="David Sharp" userId="a4cb2aa243d90932" providerId="LiveId" clId="{0E3957F6-801E-4580-BE7F-471F454B5DEF}" dt="2021-03-26T08:53:20.291" v="5951" actId="26606"/>
          <ac:spMkLst>
            <pc:docMk/>
            <pc:sldMk cId="636413523" sldId="268"/>
            <ac:spMk id="19" creationId="{A99FE660-E3DF-47E7-962D-66C6F6CE0D81}"/>
          </ac:spMkLst>
        </pc:spChg>
        <pc:spChg chg="add del">
          <ac:chgData name="David Sharp" userId="a4cb2aa243d90932" providerId="LiveId" clId="{0E3957F6-801E-4580-BE7F-471F454B5DEF}" dt="2021-03-26T08:53:20.291" v="5951" actId="26606"/>
          <ac:spMkLst>
            <pc:docMk/>
            <pc:sldMk cId="636413523" sldId="268"/>
            <ac:spMk id="20" creationId="{38C29FEE-8E8F-43D5-AD23-EB4060B4D943}"/>
          </ac:spMkLst>
        </pc:spChg>
        <pc:spChg chg="add del">
          <ac:chgData name="David Sharp" userId="a4cb2aa243d90932" providerId="LiveId" clId="{0E3957F6-801E-4580-BE7F-471F454B5DEF}" dt="2021-03-26T08:53:21.363" v="5953" actId="26606"/>
          <ac:spMkLst>
            <pc:docMk/>
            <pc:sldMk cId="636413523" sldId="268"/>
            <ac:spMk id="22" creationId="{6515FC82-3453-4CBE-8895-4CCFF339529E}"/>
          </ac:spMkLst>
        </pc:spChg>
        <pc:spChg chg="add del">
          <ac:chgData name="David Sharp" userId="a4cb2aa243d90932" providerId="LiveId" clId="{0E3957F6-801E-4580-BE7F-471F454B5DEF}" dt="2021-03-26T08:53:21.363" v="5953" actId="26606"/>
          <ac:spMkLst>
            <pc:docMk/>
            <pc:sldMk cId="636413523" sldId="268"/>
            <ac:spMk id="23" creationId="{C5FD847B-65C0-4027-8DFC-70CB424514F8}"/>
          </ac:spMkLst>
        </pc:spChg>
        <pc:spChg chg="add del">
          <ac:chgData name="David Sharp" userId="a4cb2aa243d90932" providerId="LiveId" clId="{0E3957F6-801E-4580-BE7F-471F454B5DEF}" dt="2021-03-26T08:53:22.431" v="5955" actId="26606"/>
          <ac:spMkLst>
            <pc:docMk/>
            <pc:sldMk cId="636413523" sldId="268"/>
            <ac:spMk id="25" creationId="{A99FE660-E3DF-47E7-962D-66C6F6CE0D81}"/>
          </ac:spMkLst>
        </pc:spChg>
        <pc:spChg chg="add del">
          <ac:chgData name="David Sharp" userId="a4cb2aa243d90932" providerId="LiveId" clId="{0E3957F6-801E-4580-BE7F-471F454B5DEF}" dt="2021-03-26T08:53:22.431" v="5955" actId="26606"/>
          <ac:spMkLst>
            <pc:docMk/>
            <pc:sldMk cId="636413523" sldId="268"/>
            <ac:spMk id="26" creationId="{38C29FEE-8E8F-43D5-AD23-EB4060B4D943}"/>
          </ac:spMkLst>
        </pc:spChg>
        <pc:spChg chg="add del">
          <ac:chgData name="David Sharp" userId="a4cb2aa243d90932" providerId="LiveId" clId="{0E3957F6-801E-4580-BE7F-471F454B5DEF}" dt="2021-03-26T08:54:18.991" v="5968" actId="26606"/>
          <ac:spMkLst>
            <pc:docMk/>
            <pc:sldMk cId="636413523" sldId="268"/>
            <ac:spMk id="28" creationId="{6515FC82-3453-4CBE-8895-4CCFF339529E}"/>
          </ac:spMkLst>
        </pc:spChg>
        <pc:spChg chg="add del">
          <ac:chgData name="David Sharp" userId="a4cb2aa243d90932" providerId="LiveId" clId="{0E3957F6-801E-4580-BE7F-471F454B5DEF}" dt="2021-03-26T08:54:18.991" v="5968" actId="26606"/>
          <ac:spMkLst>
            <pc:docMk/>
            <pc:sldMk cId="636413523" sldId="268"/>
            <ac:spMk id="29" creationId="{C5FD847B-65C0-4027-8DFC-70CB424514F8}"/>
          </ac:spMkLst>
        </pc:spChg>
        <pc:spChg chg="add del">
          <ac:chgData name="David Sharp" userId="a4cb2aa243d90932" providerId="LiveId" clId="{0E3957F6-801E-4580-BE7F-471F454B5DEF}" dt="2021-03-26T08:54:16.783" v="5964" actId="26606"/>
          <ac:spMkLst>
            <pc:docMk/>
            <pc:sldMk cId="636413523" sldId="268"/>
            <ac:spMk id="34" creationId="{A99FE660-E3DF-47E7-962D-66C6F6CE0D81}"/>
          </ac:spMkLst>
        </pc:spChg>
        <pc:spChg chg="add del">
          <ac:chgData name="David Sharp" userId="a4cb2aa243d90932" providerId="LiveId" clId="{0E3957F6-801E-4580-BE7F-471F454B5DEF}" dt="2021-03-26T08:54:16.783" v="5964" actId="26606"/>
          <ac:spMkLst>
            <pc:docMk/>
            <pc:sldMk cId="636413523" sldId="268"/>
            <ac:spMk id="36" creationId="{38C29FEE-8E8F-43D5-AD23-EB4060B4D943}"/>
          </ac:spMkLst>
        </pc:spChg>
        <pc:spChg chg="add del">
          <ac:chgData name="David Sharp" userId="a4cb2aa243d90932" providerId="LiveId" clId="{0E3957F6-801E-4580-BE7F-471F454B5DEF}" dt="2021-03-26T08:54:18.106" v="5966" actId="26606"/>
          <ac:spMkLst>
            <pc:docMk/>
            <pc:sldMk cId="636413523" sldId="268"/>
            <ac:spMk id="38" creationId="{56533F40-045E-4E3D-9243-864CD4E58669}"/>
          </ac:spMkLst>
        </pc:spChg>
        <pc:spChg chg="add del">
          <ac:chgData name="David Sharp" userId="a4cb2aa243d90932" providerId="LiveId" clId="{0E3957F6-801E-4580-BE7F-471F454B5DEF}" dt="2021-03-26T08:54:18.106" v="5966" actId="26606"/>
          <ac:spMkLst>
            <pc:docMk/>
            <pc:sldMk cId="636413523" sldId="268"/>
            <ac:spMk id="39" creationId="{30402EC6-D845-41B3-BEBE-CB34D9BFEA60}"/>
          </ac:spMkLst>
        </pc:spChg>
        <pc:spChg chg="add del">
          <ac:chgData name="David Sharp" userId="a4cb2aa243d90932" providerId="LiveId" clId="{0E3957F6-801E-4580-BE7F-471F454B5DEF}" dt="2021-03-26T08:54:18.991" v="5968" actId="26606"/>
          <ac:spMkLst>
            <pc:docMk/>
            <pc:sldMk cId="636413523" sldId="268"/>
            <ac:spMk id="41" creationId="{A99FE660-E3DF-47E7-962D-66C6F6CE0D81}"/>
          </ac:spMkLst>
        </pc:spChg>
        <pc:spChg chg="add del">
          <ac:chgData name="David Sharp" userId="a4cb2aa243d90932" providerId="LiveId" clId="{0E3957F6-801E-4580-BE7F-471F454B5DEF}" dt="2021-03-26T08:54:18.991" v="5968" actId="26606"/>
          <ac:spMkLst>
            <pc:docMk/>
            <pc:sldMk cId="636413523" sldId="268"/>
            <ac:spMk id="42" creationId="{38C29FEE-8E8F-43D5-AD23-EB4060B4D943}"/>
          </ac:spMkLst>
        </pc:spChg>
        <pc:picChg chg="add mod">
          <ac:chgData name="David Sharp" userId="a4cb2aa243d90932" providerId="LiveId" clId="{0E3957F6-801E-4580-BE7F-471F454B5DEF}" dt="2021-03-26T10:04:43.986" v="9365" actId="1076"/>
          <ac:picMkLst>
            <pc:docMk/>
            <pc:sldMk cId="636413523" sldId="268"/>
            <ac:picMk id="7" creationId="{49C913F4-8225-41D2-89A9-AB11471CDA79}"/>
          </ac:picMkLst>
        </pc:picChg>
      </pc:sldChg>
      <pc:sldChg chg="addSp delSp modSp new del mod modClrScheme chgLayout">
        <pc:chgData name="David Sharp" userId="a4cb2aa243d90932" providerId="LiveId" clId="{0E3957F6-801E-4580-BE7F-471F454B5DEF}" dt="2021-03-25T08:39:38.315" v="1383" actId="47"/>
        <pc:sldMkLst>
          <pc:docMk/>
          <pc:sldMk cId="2724892353" sldId="269"/>
        </pc:sldMkLst>
        <pc:spChg chg="del mod ord">
          <ac:chgData name="David Sharp" userId="a4cb2aa243d90932" providerId="LiveId" clId="{0E3957F6-801E-4580-BE7F-471F454B5DEF}" dt="2021-03-25T08:33:48.748" v="1130" actId="700"/>
          <ac:spMkLst>
            <pc:docMk/>
            <pc:sldMk cId="2724892353" sldId="269"/>
            <ac:spMk id="2" creationId="{A3A14028-8CA3-440C-8350-CBCD26BBFEB5}"/>
          </ac:spMkLst>
        </pc:spChg>
        <pc:spChg chg="del mod ord">
          <ac:chgData name="David Sharp" userId="a4cb2aa243d90932" providerId="LiveId" clId="{0E3957F6-801E-4580-BE7F-471F454B5DEF}" dt="2021-03-25T08:33:48.748" v="1130" actId="700"/>
          <ac:spMkLst>
            <pc:docMk/>
            <pc:sldMk cId="2724892353" sldId="269"/>
            <ac:spMk id="3" creationId="{C23B3E61-235B-4902-AA5D-5AE1EC6EF86B}"/>
          </ac:spMkLst>
        </pc:spChg>
        <pc:spChg chg="add mod ord">
          <ac:chgData name="David Sharp" userId="a4cb2aa243d90932" providerId="LiveId" clId="{0E3957F6-801E-4580-BE7F-471F454B5DEF}" dt="2021-03-25T08:33:54.437" v="1151" actId="20577"/>
          <ac:spMkLst>
            <pc:docMk/>
            <pc:sldMk cId="2724892353" sldId="269"/>
            <ac:spMk id="4" creationId="{8EFB98B0-6F8A-49B6-AF33-3FDDD41CC842}"/>
          </ac:spMkLst>
        </pc:spChg>
        <pc:spChg chg="add mod ord">
          <ac:chgData name="David Sharp" userId="a4cb2aa243d90932" providerId="LiveId" clId="{0E3957F6-801E-4580-BE7F-471F454B5DEF}" dt="2021-03-25T08:39:23.744" v="1373" actId="27636"/>
          <ac:spMkLst>
            <pc:docMk/>
            <pc:sldMk cId="2724892353" sldId="269"/>
            <ac:spMk id="5" creationId="{3382D059-DCAF-4DBF-A8F1-732A78746E9D}"/>
          </ac:spMkLst>
        </pc:spChg>
      </pc:sldChg>
      <pc:sldChg chg="new del">
        <pc:chgData name="David Sharp" userId="a4cb2aa243d90932" providerId="LiveId" clId="{0E3957F6-801E-4580-BE7F-471F454B5DEF}" dt="2021-03-25T08:39:39.825" v="1384" actId="47"/>
        <pc:sldMkLst>
          <pc:docMk/>
          <pc:sldMk cId="819844412" sldId="270"/>
        </pc:sldMkLst>
      </pc:sldChg>
      <pc:sldChg chg="addSp delSp modSp new mod ord modClrScheme chgLayout">
        <pc:chgData name="David Sharp" userId="a4cb2aa243d90932" providerId="LiveId" clId="{0E3957F6-801E-4580-BE7F-471F454B5DEF}" dt="2021-03-26T12:25:26.060" v="12929" actId="20577"/>
        <pc:sldMkLst>
          <pc:docMk/>
          <pc:sldMk cId="1938475275" sldId="271"/>
        </pc:sldMkLst>
        <pc:spChg chg="del mod ord">
          <ac:chgData name="David Sharp" userId="a4cb2aa243d90932" providerId="LiveId" clId="{0E3957F6-801E-4580-BE7F-471F454B5DEF}" dt="2021-03-26T08:57:23.008" v="6018" actId="700"/>
          <ac:spMkLst>
            <pc:docMk/>
            <pc:sldMk cId="1938475275" sldId="271"/>
            <ac:spMk id="2" creationId="{5FDAF411-39A5-434B-B6BB-0C15199B82C5}"/>
          </ac:spMkLst>
        </pc:spChg>
        <pc:spChg chg="del mod ord">
          <ac:chgData name="David Sharp" userId="a4cb2aa243d90932" providerId="LiveId" clId="{0E3957F6-801E-4580-BE7F-471F454B5DEF}" dt="2021-03-26T08:57:23.008" v="6018" actId="700"/>
          <ac:spMkLst>
            <pc:docMk/>
            <pc:sldMk cId="1938475275" sldId="271"/>
            <ac:spMk id="3" creationId="{1BA6A413-F7A8-4D98-9C74-7B8CBF846DC3}"/>
          </ac:spMkLst>
        </pc:spChg>
        <pc:spChg chg="add mod ord">
          <ac:chgData name="David Sharp" userId="a4cb2aa243d90932" providerId="LiveId" clId="{0E3957F6-801E-4580-BE7F-471F454B5DEF}" dt="2021-03-26T11:50:02.102" v="12573" actId="403"/>
          <ac:spMkLst>
            <pc:docMk/>
            <pc:sldMk cId="1938475275" sldId="271"/>
            <ac:spMk id="4" creationId="{2933415B-2471-4080-B213-DDD51C64AB4D}"/>
          </ac:spMkLst>
        </pc:spChg>
        <pc:spChg chg="add mod ord">
          <ac:chgData name="David Sharp" userId="a4cb2aa243d90932" providerId="LiveId" clId="{0E3957F6-801E-4580-BE7F-471F454B5DEF}" dt="2021-03-26T12:25:26.060" v="12929" actId="20577"/>
          <ac:spMkLst>
            <pc:docMk/>
            <pc:sldMk cId="1938475275" sldId="271"/>
            <ac:spMk id="5" creationId="{D02AF558-0CEB-44C5-A9DB-2E2755B4B976}"/>
          </ac:spMkLst>
        </pc:spChg>
        <pc:spChg chg="add del mod ord">
          <ac:chgData name="David Sharp" userId="a4cb2aa243d90932" providerId="LiveId" clId="{0E3957F6-801E-4580-BE7F-471F454B5DEF}" dt="2021-03-26T09:07:27.038" v="6937" actId="478"/>
          <ac:spMkLst>
            <pc:docMk/>
            <pc:sldMk cId="1938475275" sldId="271"/>
            <ac:spMk id="6" creationId="{0311315D-A081-491F-A63E-0B2811CF5A2F}"/>
          </ac:spMkLst>
        </pc:spChg>
      </pc:sldChg>
      <pc:sldChg chg="addSp delSp modSp new mod modClrScheme chgLayout">
        <pc:chgData name="David Sharp" userId="a4cb2aa243d90932" providerId="LiveId" clId="{0E3957F6-801E-4580-BE7F-471F454B5DEF}" dt="2021-03-26T08:43:37.508" v="4360" actId="948"/>
        <pc:sldMkLst>
          <pc:docMk/>
          <pc:sldMk cId="2000906597" sldId="272"/>
        </pc:sldMkLst>
        <pc:spChg chg="del mod ord">
          <ac:chgData name="David Sharp" userId="a4cb2aa243d90932" providerId="LiveId" clId="{0E3957F6-801E-4580-BE7F-471F454B5DEF}" dt="2021-03-25T08:34:17.973" v="1156" actId="700"/>
          <ac:spMkLst>
            <pc:docMk/>
            <pc:sldMk cId="2000906597" sldId="272"/>
            <ac:spMk id="2" creationId="{D33F0B9A-A3AA-4262-8B42-DD443351CA89}"/>
          </ac:spMkLst>
        </pc:spChg>
        <pc:spChg chg="del mod ord">
          <ac:chgData name="David Sharp" userId="a4cb2aa243d90932" providerId="LiveId" clId="{0E3957F6-801E-4580-BE7F-471F454B5DEF}" dt="2021-03-25T08:34:17.973" v="1156" actId="700"/>
          <ac:spMkLst>
            <pc:docMk/>
            <pc:sldMk cId="2000906597" sldId="272"/>
            <ac:spMk id="3" creationId="{DB740B1B-622A-477B-B9FE-3A502D4EB2C8}"/>
          </ac:spMkLst>
        </pc:spChg>
        <pc:spChg chg="add mod ord">
          <ac:chgData name="David Sharp" userId="a4cb2aa243d90932" providerId="LiveId" clId="{0E3957F6-801E-4580-BE7F-471F454B5DEF}" dt="2021-03-26T08:16:43.677" v="2350"/>
          <ac:spMkLst>
            <pc:docMk/>
            <pc:sldMk cId="2000906597" sldId="272"/>
            <ac:spMk id="4" creationId="{CF249375-9DD4-496C-BFA8-C98B8E73D2DB}"/>
          </ac:spMkLst>
        </pc:spChg>
        <pc:spChg chg="add mod ord">
          <ac:chgData name="David Sharp" userId="a4cb2aa243d90932" providerId="LiveId" clId="{0E3957F6-801E-4580-BE7F-471F454B5DEF}" dt="2021-03-26T08:43:37.508" v="4360" actId="948"/>
          <ac:spMkLst>
            <pc:docMk/>
            <pc:sldMk cId="2000906597" sldId="272"/>
            <ac:spMk id="5" creationId="{7B5CDD75-E3CC-492B-B215-A44D614A486F}"/>
          </ac:spMkLst>
        </pc:spChg>
      </pc:sldChg>
      <pc:sldChg chg="new">
        <pc:chgData name="David Sharp" userId="a4cb2aa243d90932" providerId="LiveId" clId="{0E3957F6-801E-4580-BE7F-471F454B5DEF}" dt="2021-03-25T08:35:01.811" v="1209" actId="680"/>
        <pc:sldMkLst>
          <pc:docMk/>
          <pc:sldMk cId="1895171111" sldId="273"/>
        </pc:sldMkLst>
      </pc:sldChg>
      <pc:sldChg chg="modSp new del">
        <pc:chgData name="David Sharp" userId="a4cb2aa243d90932" providerId="LiveId" clId="{0E3957F6-801E-4580-BE7F-471F454B5DEF}" dt="2021-03-26T11:41:56.687" v="12355" actId="47"/>
        <pc:sldMkLst>
          <pc:docMk/>
          <pc:sldMk cId="547127387" sldId="274"/>
        </pc:sldMkLst>
        <pc:spChg chg="mod">
          <ac:chgData name="David Sharp" userId="a4cb2aa243d90932" providerId="LiveId" clId="{0E3957F6-801E-4580-BE7F-471F454B5DEF}" dt="2021-03-26T08:16:43.677" v="2350"/>
          <ac:spMkLst>
            <pc:docMk/>
            <pc:sldMk cId="547127387" sldId="274"/>
            <ac:spMk id="2" creationId="{AF3E7ACF-D05B-42EC-8E21-1F9827F8F9A5}"/>
          </ac:spMkLst>
        </pc:spChg>
        <pc:spChg chg="mod">
          <ac:chgData name="David Sharp" userId="a4cb2aa243d90932" providerId="LiveId" clId="{0E3957F6-801E-4580-BE7F-471F454B5DEF}" dt="2021-03-26T08:16:43.677" v="2350"/>
          <ac:spMkLst>
            <pc:docMk/>
            <pc:sldMk cId="547127387" sldId="274"/>
            <ac:spMk id="3" creationId="{C3F41DF9-A03A-4540-8F47-1C839BE03D20}"/>
          </ac:spMkLst>
        </pc:spChg>
      </pc:sldChg>
      <pc:sldChg chg="addSp delSp modSp new mod setBg modClrScheme setClrOvrMap chgLayout">
        <pc:chgData name="David Sharp" userId="a4cb2aa243d90932" providerId="LiveId" clId="{0E3957F6-801E-4580-BE7F-471F454B5DEF}" dt="2021-03-26T13:30:42.718" v="14770" actId="27636"/>
        <pc:sldMkLst>
          <pc:docMk/>
          <pc:sldMk cId="2504970338" sldId="275"/>
        </pc:sldMkLst>
        <pc:spChg chg="del mod ord">
          <ac:chgData name="David Sharp" userId="a4cb2aa243d90932" providerId="LiveId" clId="{0E3957F6-801E-4580-BE7F-471F454B5DEF}" dt="2021-03-25T08:35:25.039" v="1212" actId="700"/>
          <ac:spMkLst>
            <pc:docMk/>
            <pc:sldMk cId="2504970338" sldId="275"/>
            <ac:spMk id="2" creationId="{84B64AA1-60E1-4063-B678-6CAF1317CEB4}"/>
          </ac:spMkLst>
        </pc:spChg>
        <pc:spChg chg="del mod ord">
          <ac:chgData name="David Sharp" userId="a4cb2aa243d90932" providerId="LiveId" clId="{0E3957F6-801E-4580-BE7F-471F454B5DEF}" dt="2021-03-25T08:35:25.039" v="1212" actId="700"/>
          <ac:spMkLst>
            <pc:docMk/>
            <pc:sldMk cId="2504970338" sldId="275"/>
            <ac:spMk id="3" creationId="{93573B69-A119-470A-BD23-87946545CCA6}"/>
          </ac:spMkLst>
        </pc:spChg>
        <pc:spChg chg="add mod ord">
          <ac:chgData name="David Sharp" userId="a4cb2aa243d90932" providerId="LiveId" clId="{0E3957F6-801E-4580-BE7F-471F454B5DEF}" dt="2021-03-26T13:25:55.578" v="14137" actId="26606"/>
          <ac:spMkLst>
            <pc:docMk/>
            <pc:sldMk cId="2504970338" sldId="275"/>
            <ac:spMk id="4" creationId="{AF5F5CE6-E443-4CC7-9FAB-068FDC2497FE}"/>
          </ac:spMkLst>
        </pc:spChg>
        <pc:spChg chg="add mod ord">
          <ac:chgData name="David Sharp" userId="a4cb2aa243d90932" providerId="LiveId" clId="{0E3957F6-801E-4580-BE7F-471F454B5DEF}" dt="2021-03-26T13:30:42.718" v="14770" actId="27636"/>
          <ac:spMkLst>
            <pc:docMk/>
            <pc:sldMk cId="2504970338" sldId="275"/>
            <ac:spMk id="5" creationId="{AAEEEE5F-0E89-4AE5-B5E1-1D0DC0E9AE6D}"/>
          </ac:spMkLst>
        </pc:spChg>
        <pc:spChg chg="add del">
          <ac:chgData name="David Sharp" userId="a4cb2aa243d90932" providerId="LiveId" clId="{0E3957F6-801E-4580-BE7F-471F454B5DEF}" dt="2021-03-26T13:25:30.364" v="14108" actId="26606"/>
          <ac:spMkLst>
            <pc:docMk/>
            <pc:sldMk cId="2504970338" sldId="275"/>
            <ac:spMk id="10" creationId="{FB403EBD-907E-4D59-98D4-A72CD1063C62}"/>
          </ac:spMkLst>
        </pc:spChg>
        <pc:spChg chg="add del">
          <ac:chgData name="David Sharp" userId="a4cb2aa243d90932" providerId="LiveId" clId="{0E3957F6-801E-4580-BE7F-471F454B5DEF}" dt="2021-03-26T13:25:32.056" v="14110" actId="26606"/>
          <ac:spMkLst>
            <pc:docMk/>
            <pc:sldMk cId="2504970338" sldId="275"/>
            <ac:spMk id="12" creationId="{7D6AAC78-7D86-415A-ADC1-2B474807960C}"/>
          </ac:spMkLst>
        </pc:spChg>
        <pc:spChg chg="add del">
          <ac:chgData name="David Sharp" userId="a4cb2aa243d90932" providerId="LiveId" clId="{0E3957F6-801E-4580-BE7F-471F454B5DEF}" dt="2021-03-26T13:25:32.056" v="14110" actId="26606"/>
          <ac:spMkLst>
            <pc:docMk/>
            <pc:sldMk cId="2504970338" sldId="275"/>
            <ac:spMk id="13" creationId="{C33976D1-3430-450C-A978-87A9A6E8E71F}"/>
          </ac:spMkLst>
        </pc:spChg>
        <pc:spChg chg="add del">
          <ac:chgData name="David Sharp" userId="a4cb2aa243d90932" providerId="LiveId" clId="{0E3957F6-801E-4580-BE7F-471F454B5DEF}" dt="2021-03-26T13:25:32.056" v="14110" actId="26606"/>
          <ac:spMkLst>
            <pc:docMk/>
            <pc:sldMk cId="2504970338" sldId="275"/>
            <ac:spMk id="14" creationId="{F2A658D9-F185-44F1-BA33-D50320D1D078}"/>
          </ac:spMkLst>
        </pc:spChg>
        <pc:spChg chg="add del">
          <ac:chgData name="David Sharp" userId="a4cb2aa243d90932" providerId="LiveId" clId="{0E3957F6-801E-4580-BE7F-471F454B5DEF}" dt="2021-03-26T13:25:40.961" v="14122" actId="26606"/>
          <ac:spMkLst>
            <pc:docMk/>
            <pc:sldMk cId="2504970338" sldId="275"/>
            <ac:spMk id="15" creationId="{C7EC7370-FF9F-4131-8812-2123F5D9D48E}"/>
          </ac:spMkLst>
        </pc:spChg>
        <pc:spChg chg="add del">
          <ac:chgData name="David Sharp" userId="a4cb2aa243d90932" providerId="LiveId" clId="{0E3957F6-801E-4580-BE7F-471F454B5DEF}" dt="2021-03-26T13:25:32.511" v="14112" actId="26606"/>
          <ac:spMkLst>
            <pc:docMk/>
            <pc:sldMk cId="2504970338" sldId="275"/>
            <ac:spMk id="16" creationId="{FB403EBD-907E-4D59-98D4-A72CD1063C62}"/>
          </ac:spMkLst>
        </pc:spChg>
        <pc:spChg chg="add del">
          <ac:chgData name="David Sharp" userId="a4cb2aa243d90932" providerId="LiveId" clId="{0E3957F6-801E-4580-BE7F-471F454B5DEF}" dt="2021-03-26T13:25:40.961" v="14122" actId="26606"/>
          <ac:spMkLst>
            <pc:docMk/>
            <pc:sldMk cId="2504970338" sldId="275"/>
            <ac:spMk id="17" creationId="{A3377563-4FF6-4DD0-B84A-CFBB8D783192}"/>
          </ac:spMkLst>
        </pc:spChg>
        <pc:spChg chg="add del">
          <ac:chgData name="David Sharp" userId="a4cb2aa243d90932" providerId="LiveId" clId="{0E3957F6-801E-4580-BE7F-471F454B5DEF}" dt="2021-03-26T13:25:34.785" v="14114" actId="26606"/>
          <ac:spMkLst>
            <pc:docMk/>
            <pc:sldMk cId="2504970338" sldId="275"/>
            <ac:spMk id="18" creationId="{6C9F9EF0-93D5-4D4B-BAFE-4770028147DD}"/>
          </ac:spMkLst>
        </pc:spChg>
        <pc:spChg chg="add del">
          <ac:chgData name="David Sharp" userId="a4cb2aa243d90932" providerId="LiveId" clId="{0E3957F6-801E-4580-BE7F-471F454B5DEF}" dt="2021-03-26T13:25:43.532" v="14124" actId="26606"/>
          <ac:spMkLst>
            <pc:docMk/>
            <pc:sldMk cId="2504970338" sldId="275"/>
            <ac:spMk id="21" creationId="{879398A9-0D0D-4901-BDDF-B3D93CECA7B9}"/>
          </ac:spMkLst>
        </pc:spChg>
        <pc:spChg chg="add del">
          <ac:chgData name="David Sharp" userId="a4cb2aa243d90932" providerId="LiveId" clId="{0E3957F6-801E-4580-BE7F-471F454B5DEF}" dt="2021-03-26T13:25:43.532" v="14124" actId="26606"/>
          <ac:spMkLst>
            <pc:docMk/>
            <pc:sldMk cId="2504970338" sldId="275"/>
            <ac:spMk id="22" creationId="{011FEC3B-E514-4E21-B2CB-7903A73569E2}"/>
          </ac:spMkLst>
        </pc:spChg>
        <pc:spChg chg="add del">
          <ac:chgData name="David Sharp" userId="a4cb2aa243d90932" providerId="LiveId" clId="{0E3957F6-801E-4580-BE7F-471F454B5DEF}" dt="2021-03-26T13:25:44.241" v="14127" actId="26606"/>
          <ac:spMkLst>
            <pc:docMk/>
            <pc:sldMk cId="2504970338" sldId="275"/>
            <ac:spMk id="25" creationId="{6E5BD17F-C95C-40ED-8D04-03295D46FD23}"/>
          </ac:spMkLst>
        </pc:spChg>
        <pc:spChg chg="add del">
          <ac:chgData name="David Sharp" userId="a4cb2aa243d90932" providerId="LiveId" clId="{0E3957F6-801E-4580-BE7F-471F454B5DEF}" dt="2021-03-26T13:25:44.241" v="14127" actId="26606"/>
          <ac:spMkLst>
            <pc:docMk/>
            <pc:sldMk cId="2504970338" sldId="275"/>
            <ac:spMk id="26" creationId="{4203DEB5-0B19-4F8E-84E2-00F5861C96F9}"/>
          </ac:spMkLst>
        </pc:spChg>
        <pc:spChg chg="add del">
          <ac:chgData name="David Sharp" userId="a4cb2aa243d90932" providerId="LiveId" clId="{0E3957F6-801E-4580-BE7F-471F454B5DEF}" dt="2021-03-26T13:25:47.024" v="14130" actId="26606"/>
          <ac:spMkLst>
            <pc:docMk/>
            <pc:sldMk cId="2504970338" sldId="275"/>
            <ac:spMk id="28" creationId="{87D3A4E0-C908-4EA9-ABDF-E82AD6BDEF9D}"/>
          </ac:spMkLst>
        </pc:spChg>
        <pc:spChg chg="add del">
          <ac:chgData name="David Sharp" userId="a4cb2aa243d90932" providerId="LiveId" clId="{0E3957F6-801E-4580-BE7F-471F454B5DEF}" dt="2021-03-26T13:25:50.554" v="14132" actId="26606"/>
          <ac:spMkLst>
            <pc:docMk/>
            <pc:sldMk cId="2504970338" sldId="275"/>
            <ac:spMk id="30" creationId="{FB403EBD-907E-4D59-98D4-A72CD1063C62}"/>
          </ac:spMkLst>
        </pc:spChg>
        <pc:spChg chg="add del">
          <ac:chgData name="David Sharp" userId="a4cb2aa243d90932" providerId="LiveId" clId="{0E3957F6-801E-4580-BE7F-471F454B5DEF}" dt="2021-03-26T13:25:53.612" v="14134" actId="26606"/>
          <ac:spMkLst>
            <pc:docMk/>
            <pc:sldMk cId="2504970338" sldId="275"/>
            <ac:spMk id="32" creationId="{C33976D1-3430-450C-A978-87A9A6E8E71F}"/>
          </ac:spMkLst>
        </pc:spChg>
        <pc:spChg chg="add del">
          <ac:chgData name="David Sharp" userId="a4cb2aa243d90932" providerId="LiveId" clId="{0E3957F6-801E-4580-BE7F-471F454B5DEF}" dt="2021-03-26T13:25:53.612" v="14134" actId="26606"/>
          <ac:spMkLst>
            <pc:docMk/>
            <pc:sldMk cId="2504970338" sldId="275"/>
            <ac:spMk id="33" creationId="{7D6AAC78-7D86-415A-ADC1-2B474807960C}"/>
          </ac:spMkLst>
        </pc:spChg>
        <pc:spChg chg="add del">
          <ac:chgData name="David Sharp" userId="a4cb2aa243d90932" providerId="LiveId" clId="{0E3957F6-801E-4580-BE7F-471F454B5DEF}" dt="2021-03-26T13:25:53.612" v="14134" actId="26606"/>
          <ac:spMkLst>
            <pc:docMk/>
            <pc:sldMk cId="2504970338" sldId="275"/>
            <ac:spMk id="34" creationId="{F2A658D9-F185-44F1-BA33-D50320D1D078}"/>
          </ac:spMkLst>
        </pc:spChg>
        <pc:spChg chg="add del">
          <ac:chgData name="David Sharp" userId="a4cb2aa243d90932" providerId="LiveId" clId="{0E3957F6-801E-4580-BE7F-471F454B5DEF}" dt="2021-03-26T13:25:55.571" v="14136" actId="26606"/>
          <ac:spMkLst>
            <pc:docMk/>
            <pc:sldMk cId="2504970338" sldId="275"/>
            <ac:spMk id="36" creationId="{FB403EBD-907E-4D59-98D4-A72CD1063C62}"/>
          </ac:spMkLst>
        </pc:spChg>
        <pc:spChg chg="add">
          <ac:chgData name="David Sharp" userId="a4cb2aa243d90932" providerId="LiveId" clId="{0E3957F6-801E-4580-BE7F-471F454B5DEF}" dt="2021-03-26T13:25:55.578" v="14137" actId="26606"/>
          <ac:spMkLst>
            <pc:docMk/>
            <pc:sldMk cId="2504970338" sldId="275"/>
            <ac:spMk id="38" creationId="{C33976D1-3430-450C-A978-87A9A6E8E71F}"/>
          </ac:spMkLst>
        </pc:spChg>
        <pc:spChg chg="add">
          <ac:chgData name="David Sharp" userId="a4cb2aa243d90932" providerId="LiveId" clId="{0E3957F6-801E-4580-BE7F-471F454B5DEF}" dt="2021-03-26T13:25:55.578" v="14137" actId="26606"/>
          <ac:spMkLst>
            <pc:docMk/>
            <pc:sldMk cId="2504970338" sldId="275"/>
            <ac:spMk id="39" creationId="{7D6AAC78-7D86-415A-ADC1-2B474807960C}"/>
          </ac:spMkLst>
        </pc:spChg>
        <pc:spChg chg="add">
          <ac:chgData name="David Sharp" userId="a4cb2aa243d90932" providerId="LiveId" clId="{0E3957F6-801E-4580-BE7F-471F454B5DEF}" dt="2021-03-26T13:25:55.578" v="14137" actId="26606"/>
          <ac:spMkLst>
            <pc:docMk/>
            <pc:sldMk cId="2504970338" sldId="275"/>
            <ac:spMk id="40" creationId="{F2A658D9-F185-44F1-BA33-D50320D1D078}"/>
          </ac:spMkLst>
        </pc:spChg>
        <pc:picChg chg="add del">
          <ac:chgData name="David Sharp" userId="a4cb2aa243d90932" providerId="LiveId" clId="{0E3957F6-801E-4580-BE7F-471F454B5DEF}" dt="2021-03-26T13:25:36.262" v="14116" actId="26606"/>
          <ac:picMkLst>
            <pc:docMk/>
            <pc:sldMk cId="2504970338" sldId="275"/>
            <ac:picMk id="7" creationId="{9939C1D3-2CC8-4463-9A59-FD9D435E26CB}"/>
          </ac:picMkLst>
        </pc:picChg>
        <pc:picChg chg="add del">
          <ac:chgData name="David Sharp" userId="a4cb2aa243d90932" providerId="LiveId" clId="{0E3957F6-801E-4580-BE7F-471F454B5DEF}" dt="2021-03-26T13:25:37.284" v="14118" actId="26606"/>
          <ac:picMkLst>
            <pc:docMk/>
            <pc:sldMk cId="2504970338" sldId="275"/>
            <ac:picMk id="9" creationId="{2359FBB6-D106-4FAC-973C-85013099863F}"/>
          </ac:picMkLst>
        </pc:picChg>
        <pc:picChg chg="add del">
          <ac:chgData name="David Sharp" userId="a4cb2aa243d90932" providerId="LiveId" clId="{0E3957F6-801E-4580-BE7F-471F454B5DEF}" dt="2021-03-26T13:25:38.537" v="14120" actId="26606"/>
          <ac:picMkLst>
            <pc:docMk/>
            <pc:sldMk cId="2504970338" sldId="275"/>
            <ac:picMk id="11" creationId="{9939C1D3-2CC8-4463-9A59-FD9D435E26CB}"/>
          </ac:picMkLst>
        </pc:picChg>
        <pc:picChg chg="add del">
          <ac:chgData name="David Sharp" userId="a4cb2aa243d90932" providerId="LiveId" clId="{0E3957F6-801E-4580-BE7F-471F454B5DEF}" dt="2021-03-26T13:25:40.961" v="14122" actId="26606"/>
          <ac:picMkLst>
            <pc:docMk/>
            <pc:sldMk cId="2504970338" sldId="275"/>
            <ac:picMk id="19" creationId="{C756E861-7D10-4532-B910-50FF14F0FF84}"/>
          </ac:picMkLst>
        </pc:picChg>
        <pc:picChg chg="add del">
          <ac:chgData name="David Sharp" userId="a4cb2aa243d90932" providerId="LiveId" clId="{0E3957F6-801E-4580-BE7F-471F454B5DEF}" dt="2021-03-26T13:25:43.532" v="14124" actId="26606"/>
          <ac:picMkLst>
            <pc:docMk/>
            <pc:sldMk cId="2504970338" sldId="275"/>
            <ac:picMk id="23" creationId="{A47C6AD4-25EB-4D53-B4CA-6A2A37200D39}"/>
          </ac:picMkLst>
        </pc:picChg>
      </pc:sldChg>
      <pc:sldChg chg="modSp new del mod">
        <pc:chgData name="David Sharp" userId="a4cb2aa243d90932" providerId="LiveId" clId="{0E3957F6-801E-4580-BE7F-471F454B5DEF}" dt="2021-03-26T11:45:57.300" v="12554" actId="47"/>
        <pc:sldMkLst>
          <pc:docMk/>
          <pc:sldMk cId="559761672" sldId="276"/>
        </pc:sldMkLst>
        <pc:spChg chg="mod">
          <ac:chgData name="David Sharp" userId="a4cb2aa243d90932" providerId="LiveId" clId="{0E3957F6-801E-4580-BE7F-471F454B5DEF}" dt="2021-03-26T08:16:43.677" v="2350"/>
          <ac:spMkLst>
            <pc:docMk/>
            <pc:sldMk cId="559761672" sldId="276"/>
            <ac:spMk id="2" creationId="{BF9F8BDA-412E-471F-A58E-82F0726F336C}"/>
          </ac:spMkLst>
        </pc:spChg>
        <pc:spChg chg="mod">
          <ac:chgData name="David Sharp" userId="a4cb2aa243d90932" providerId="LiveId" clId="{0E3957F6-801E-4580-BE7F-471F454B5DEF}" dt="2021-03-26T10:59:46.763" v="11765" actId="20577"/>
          <ac:spMkLst>
            <pc:docMk/>
            <pc:sldMk cId="559761672" sldId="276"/>
            <ac:spMk id="3" creationId="{533AB544-C043-41D3-A5AC-43048C4A83C2}"/>
          </ac:spMkLst>
        </pc:spChg>
      </pc:sldChg>
      <pc:sldChg chg="addSp delSp modSp new mod modClrScheme chgLayout">
        <pc:chgData name="David Sharp" userId="a4cb2aa243d90932" providerId="LiveId" clId="{0E3957F6-801E-4580-BE7F-471F454B5DEF}" dt="2021-03-26T08:44:23.810" v="4361" actId="20577"/>
        <pc:sldMkLst>
          <pc:docMk/>
          <pc:sldMk cId="1698490397" sldId="277"/>
        </pc:sldMkLst>
        <pc:spChg chg="del mod ord">
          <ac:chgData name="David Sharp" userId="a4cb2aa243d90932" providerId="LiveId" clId="{0E3957F6-801E-4580-BE7F-471F454B5DEF}" dt="2021-03-25T08:35:41.655" v="1227" actId="700"/>
          <ac:spMkLst>
            <pc:docMk/>
            <pc:sldMk cId="1698490397" sldId="277"/>
            <ac:spMk id="2" creationId="{39C67D2A-9DEF-405A-BC99-07CBC2E64BF2}"/>
          </ac:spMkLst>
        </pc:spChg>
        <pc:spChg chg="del mod ord">
          <ac:chgData name="David Sharp" userId="a4cb2aa243d90932" providerId="LiveId" clId="{0E3957F6-801E-4580-BE7F-471F454B5DEF}" dt="2021-03-25T08:35:41.655" v="1227" actId="700"/>
          <ac:spMkLst>
            <pc:docMk/>
            <pc:sldMk cId="1698490397" sldId="277"/>
            <ac:spMk id="3" creationId="{81F32B45-5F24-4184-A6E4-BAB576F89AD6}"/>
          </ac:spMkLst>
        </pc:spChg>
        <pc:spChg chg="add mod ord">
          <ac:chgData name="David Sharp" userId="a4cb2aa243d90932" providerId="LiveId" clId="{0E3957F6-801E-4580-BE7F-471F454B5DEF}" dt="2021-03-26T08:16:43.677" v="2350"/>
          <ac:spMkLst>
            <pc:docMk/>
            <pc:sldMk cId="1698490397" sldId="277"/>
            <ac:spMk id="4" creationId="{20EA76A8-AB92-41B2-9240-10A8C708ACB0}"/>
          </ac:spMkLst>
        </pc:spChg>
        <pc:spChg chg="add mod ord">
          <ac:chgData name="David Sharp" userId="a4cb2aa243d90932" providerId="LiveId" clId="{0E3957F6-801E-4580-BE7F-471F454B5DEF}" dt="2021-03-26T08:44:23.810" v="4361" actId="20577"/>
          <ac:spMkLst>
            <pc:docMk/>
            <pc:sldMk cId="1698490397" sldId="277"/>
            <ac:spMk id="5" creationId="{2BD87AEB-BDBB-43BA-91D4-95D6469B2B24}"/>
          </ac:spMkLst>
        </pc:spChg>
      </pc:sldChg>
      <pc:sldChg chg="modSp new mod">
        <pc:chgData name="David Sharp" userId="a4cb2aa243d90932" providerId="LiveId" clId="{0E3957F6-801E-4580-BE7F-471F454B5DEF}" dt="2021-03-26T08:41:00.498" v="4251" actId="20577"/>
        <pc:sldMkLst>
          <pc:docMk/>
          <pc:sldMk cId="2030366341" sldId="278"/>
        </pc:sldMkLst>
        <pc:spChg chg="mod">
          <ac:chgData name="David Sharp" userId="a4cb2aa243d90932" providerId="LiveId" clId="{0E3957F6-801E-4580-BE7F-471F454B5DEF}" dt="2021-03-26T08:29:57.092" v="3254" actId="108"/>
          <ac:spMkLst>
            <pc:docMk/>
            <pc:sldMk cId="2030366341" sldId="278"/>
            <ac:spMk id="2" creationId="{06BAC2EC-7246-4ED0-A9C8-1D7F703628E0}"/>
          </ac:spMkLst>
        </pc:spChg>
        <pc:spChg chg="mod">
          <ac:chgData name="David Sharp" userId="a4cb2aa243d90932" providerId="LiveId" clId="{0E3957F6-801E-4580-BE7F-471F454B5DEF}" dt="2021-03-26T08:41:00.498" v="4251" actId="20577"/>
          <ac:spMkLst>
            <pc:docMk/>
            <pc:sldMk cId="2030366341" sldId="278"/>
            <ac:spMk id="3" creationId="{8BF0CD60-0937-454A-9F28-7C7962E8D198}"/>
          </ac:spMkLst>
        </pc:spChg>
      </pc:sldChg>
      <pc:sldChg chg="modSp">
        <pc:chgData name="David Sharp" userId="a4cb2aa243d90932" providerId="LiveId" clId="{0E3957F6-801E-4580-BE7F-471F454B5DEF}" dt="2021-03-26T08:16:43.677" v="2350"/>
        <pc:sldMkLst>
          <pc:docMk/>
          <pc:sldMk cId="2338753000" sldId="279"/>
        </pc:sldMkLst>
        <pc:spChg chg="mod">
          <ac:chgData name="David Sharp" userId="a4cb2aa243d90932" providerId="LiveId" clId="{0E3957F6-801E-4580-BE7F-471F454B5DEF}" dt="2021-03-26T08:16:43.677" v="2350"/>
          <ac:spMkLst>
            <pc:docMk/>
            <pc:sldMk cId="2338753000" sldId="279"/>
            <ac:spMk id="2" creationId="{EA8A4D31-C9D7-429E-9B75-544C7C42F7E2}"/>
          </ac:spMkLst>
        </pc:spChg>
        <pc:spChg chg="mod">
          <ac:chgData name="David Sharp" userId="a4cb2aa243d90932" providerId="LiveId" clId="{0E3957F6-801E-4580-BE7F-471F454B5DEF}" dt="2021-03-26T08:16:43.677" v="2350"/>
          <ac:spMkLst>
            <pc:docMk/>
            <pc:sldMk cId="2338753000" sldId="279"/>
            <ac:spMk id="3" creationId="{E9446480-2A09-4553-91FF-CD9D05F9AA79}"/>
          </ac:spMkLst>
        </pc:spChg>
      </pc:sldChg>
      <pc:sldChg chg="modSp">
        <pc:chgData name="David Sharp" userId="a4cb2aa243d90932" providerId="LiveId" clId="{0E3957F6-801E-4580-BE7F-471F454B5DEF}" dt="2021-03-26T08:16:43.677" v="2350"/>
        <pc:sldMkLst>
          <pc:docMk/>
          <pc:sldMk cId="609407514" sldId="280"/>
        </pc:sldMkLst>
        <pc:spChg chg="mod">
          <ac:chgData name="David Sharp" userId="a4cb2aa243d90932" providerId="LiveId" clId="{0E3957F6-801E-4580-BE7F-471F454B5DEF}" dt="2021-03-26T08:16:43.677" v="2350"/>
          <ac:spMkLst>
            <pc:docMk/>
            <pc:sldMk cId="609407514" sldId="280"/>
            <ac:spMk id="2" creationId="{BD7DAD1A-F5E7-486E-8652-C25A4E63493F}"/>
          </ac:spMkLst>
        </pc:spChg>
        <pc:spChg chg="mod">
          <ac:chgData name="David Sharp" userId="a4cb2aa243d90932" providerId="LiveId" clId="{0E3957F6-801E-4580-BE7F-471F454B5DEF}" dt="2021-03-26T08:16:43.677" v="2350"/>
          <ac:spMkLst>
            <pc:docMk/>
            <pc:sldMk cId="609407514" sldId="280"/>
            <ac:spMk id="3" creationId="{A8A1DFFF-ACB4-4AD2-88D1-7E7F494E9794}"/>
          </ac:spMkLst>
        </pc:spChg>
      </pc:sldChg>
      <pc:sldChg chg="modSp">
        <pc:chgData name="David Sharp" userId="a4cb2aa243d90932" providerId="LiveId" clId="{0E3957F6-801E-4580-BE7F-471F454B5DEF}" dt="2021-03-26T08:16:43.677" v="2350"/>
        <pc:sldMkLst>
          <pc:docMk/>
          <pc:sldMk cId="1122087713" sldId="281"/>
        </pc:sldMkLst>
        <pc:spChg chg="mod">
          <ac:chgData name="David Sharp" userId="a4cb2aa243d90932" providerId="LiveId" clId="{0E3957F6-801E-4580-BE7F-471F454B5DEF}" dt="2021-03-26T08:16:43.677" v="2350"/>
          <ac:spMkLst>
            <pc:docMk/>
            <pc:sldMk cId="1122087713" sldId="281"/>
            <ac:spMk id="2" creationId="{70FBEE87-1646-4A36-8E95-F8E8EBB404AD}"/>
          </ac:spMkLst>
        </pc:spChg>
        <pc:spChg chg="mod">
          <ac:chgData name="David Sharp" userId="a4cb2aa243d90932" providerId="LiveId" clId="{0E3957F6-801E-4580-BE7F-471F454B5DEF}" dt="2021-03-26T08:16:43.677" v="2350"/>
          <ac:spMkLst>
            <pc:docMk/>
            <pc:sldMk cId="1122087713" sldId="281"/>
            <ac:spMk id="3" creationId="{EED3544B-8294-4F03-997B-8619C57EEA67}"/>
          </ac:spMkLst>
        </pc:spChg>
      </pc:sldChg>
      <pc:sldChg chg="addSp delSp modSp mod">
        <pc:chgData name="David Sharp" userId="a4cb2aa243d90932" providerId="LiveId" clId="{0E3957F6-801E-4580-BE7F-471F454B5DEF}" dt="2021-03-26T09:49:01.940" v="7889" actId="478"/>
        <pc:sldMkLst>
          <pc:docMk/>
          <pc:sldMk cId="2884730053" sldId="282"/>
        </pc:sldMkLst>
        <pc:picChg chg="add del mod">
          <ac:chgData name="David Sharp" userId="a4cb2aa243d90932" providerId="LiveId" clId="{0E3957F6-801E-4580-BE7F-471F454B5DEF}" dt="2021-03-26T09:49:01.940" v="7889" actId="478"/>
          <ac:picMkLst>
            <pc:docMk/>
            <pc:sldMk cId="2884730053" sldId="282"/>
            <ac:picMk id="4" creationId="{E2E5818E-2676-4D79-8368-22825B52E82A}"/>
          </ac:picMkLst>
        </pc:picChg>
      </pc:sldChg>
      <pc:sldChg chg="addSp modSp new mod">
        <pc:chgData name="David Sharp" userId="a4cb2aa243d90932" providerId="LiveId" clId="{0E3957F6-801E-4580-BE7F-471F454B5DEF}" dt="2021-03-26T23:10:33.979" v="14808" actId="1076"/>
        <pc:sldMkLst>
          <pc:docMk/>
          <pc:sldMk cId="3213157070" sldId="285"/>
        </pc:sldMkLst>
        <pc:spChg chg="mod">
          <ac:chgData name="David Sharp" userId="a4cb2aa243d90932" providerId="LiveId" clId="{0E3957F6-801E-4580-BE7F-471F454B5DEF}" dt="2021-03-26T08:25:30.898" v="2604" actId="403"/>
          <ac:spMkLst>
            <pc:docMk/>
            <pc:sldMk cId="3213157070" sldId="285"/>
            <ac:spMk id="2" creationId="{06F0A102-454B-4CD8-BC3E-1D61E7DF9CAF}"/>
          </ac:spMkLst>
        </pc:spChg>
        <pc:spChg chg="mod">
          <ac:chgData name="David Sharp" userId="a4cb2aa243d90932" providerId="LiveId" clId="{0E3957F6-801E-4580-BE7F-471F454B5DEF}" dt="2021-03-26T23:10:21.364" v="14807" actId="20577"/>
          <ac:spMkLst>
            <pc:docMk/>
            <pc:sldMk cId="3213157070" sldId="285"/>
            <ac:spMk id="3" creationId="{6701B9CA-FC35-4319-9A4B-F71E8D61B1C5}"/>
          </ac:spMkLst>
        </pc:spChg>
        <pc:picChg chg="add mod">
          <ac:chgData name="David Sharp" userId="a4cb2aa243d90932" providerId="LiveId" clId="{0E3957F6-801E-4580-BE7F-471F454B5DEF}" dt="2021-03-26T23:10:33.979" v="14808" actId="1076"/>
          <ac:picMkLst>
            <pc:docMk/>
            <pc:sldMk cId="3213157070" sldId="285"/>
            <ac:picMk id="5" creationId="{30D1419D-F4B4-4890-9F7C-FD679FFD67D6}"/>
          </ac:picMkLst>
        </pc:picChg>
      </pc:sldChg>
      <pc:sldChg chg="addSp delSp modSp new mod setBg modClrScheme chgLayout">
        <pc:chgData name="David Sharp" userId="a4cb2aa243d90932" providerId="LiveId" clId="{0E3957F6-801E-4580-BE7F-471F454B5DEF}" dt="2021-03-26T11:04:38.363" v="12146" actId="27636"/>
        <pc:sldMkLst>
          <pc:docMk/>
          <pc:sldMk cId="1915928495" sldId="286"/>
        </pc:sldMkLst>
        <pc:spChg chg="del mod ord">
          <ac:chgData name="David Sharp" userId="a4cb2aa243d90932" providerId="LiveId" clId="{0E3957F6-801E-4580-BE7F-471F454B5DEF}" dt="2021-03-26T09:13:38.622" v="6947" actId="700"/>
          <ac:spMkLst>
            <pc:docMk/>
            <pc:sldMk cId="1915928495" sldId="286"/>
            <ac:spMk id="2" creationId="{29DFAD16-7323-4593-B656-7EA687176C4A}"/>
          </ac:spMkLst>
        </pc:spChg>
        <pc:spChg chg="del mod ord">
          <ac:chgData name="David Sharp" userId="a4cb2aa243d90932" providerId="LiveId" clId="{0E3957F6-801E-4580-BE7F-471F454B5DEF}" dt="2021-03-26T09:13:38.622" v="6947" actId="700"/>
          <ac:spMkLst>
            <pc:docMk/>
            <pc:sldMk cId="1915928495" sldId="286"/>
            <ac:spMk id="3" creationId="{0D4812CD-1DBF-48A8-907E-1A9AF819398A}"/>
          </ac:spMkLst>
        </pc:spChg>
        <pc:spChg chg="del">
          <ac:chgData name="David Sharp" userId="a4cb2aa243d90932" providerId="LiveId" clId="{0E3957F6-801E-4580-BE7F-471F454B5DEF}" dt="2021-03-26T09:13:38.622" v="6947" actId="700"/>
          <ac:spMkLst>
            <pc:docMk/>
            <pc:sldMk cId="1915928495" sldId="286"/>
            <ac:spMk id="4" creationId="{8CE259F0-1861-42A4-881A-E5920C030778}"/>
          </ac:spMkLst>
        </pc:spChg>
        <pc:spChg chg="add mod ord">
          <ac:chgData name="David Sharp" userId="a4cb2aa243d90932" providerId="LiveId" clId="{0E3957F6-801E-4580-BE7F-471F454B5DEF}" dt="2021-03-26T10:02:40.115" v="8893" actId="26606"/>
          <ac:spMkLst>
            <pc:docMk/>
            <pc:sldMk cId="1915928495" sldId="286"/>
            <ac:spMk id="5" creationId="{649C10B3-2F6F-404A-AD99-AF0E0CA55083}"/>
          </ac:spMkLst>
        </pc:spChg>
        <pc:spChg chg="add del mod ord">
          <ac:chgData name="David Sharp" userId="a4cb2aa243d90932" providerId="LiveId" clId="{0E3957F6-801E-4580-BE7F-471F454B5DEF}" dt="2021-03-26T09:27:36.316" v="6948"/>
          <ac:spMkLst>
            <pc:docMk/>
            <pc:sldMk cId="1915928495" sldId="286"/>
            <ac:spMk id="6" creationId="{E15D8B98-C334-4C6A-B7CD-FFF2D9777E57}"/>
          </ac:spMkLst>
        </pc:spChg>
        <pc:spChg chg="add del mod">
          <ac:chgData name="David Sharp" userId="a4cb2aa243d90932" providerId="LiveId" clId="{0E3957F6-801E-4580-BE7F-471F454B5DEF}" dt="2021-03-26T10:02:36.331" v="8890"/>
          <ac:spMkLst>
            <pc:docMk/>
            <pc:sldMk cId="1915928495" sldId="286"/>
            <ac:spMk id="20" creationId="{4E5DC0A6-E1B9-4DDA-8527-EF39BC18C4FD}"/>
          </ac:spMkLst>
        </pc:spChg>
        <pc:spChg chg="add mod">
          <ac:chgData name="David Sharp" userId="a4cb2aa243d90932" providerId="LiveId" clId="{0E3957F6-801E-4580-BE7F-471F454B5DEF}" dt="2021-03-26T11:04:38.363" v="12146" actId="27636"/>
          <ac:spMkLst>
            <pc:docMk/>
            <pc:sldMk cId="1915928495" sldId="286"/>
            <ac:spMk id="26" creationId="{7B922C44-97ED-4A91-B3DA-C25FB01383A6}"/>
          </ac:spMkLst>
        </pc:spChg>
        <pc:spChg chg="add mod">
          <ac:chgData name="David Sharp" userId="a4cb2aa243d90932" providerId="LiveId" clId="{0E3957F6-801E-4580-BE7F-471F454B5DEF}" dt="2021-03-26T10:07:03.341" v="9401" actId="1076"/>
          <ac:spMkLst>
            <pc:docMk/>
            <pc:sldMk cId="1915928495" sldId="286"/>
            <ac:spMk id="27" creationId="{A8F26C4B-6A56-412B-BC68-26F07D0A7ACF}"/>
          </ac:spMkLst>
        </pc:spChg>
        <pc:spChg chg="add">
          <ac:chgData name="David Sharp" userId="a4cb2aa243d90932" providerId="LiveId" clId="{0E3957F6-801E-4580-BE7F-471F454B5DEF}" dt="2021-03-26T10:02:40.115" v="8893" actId="26606"/>
          <ac:spMkLst>
            <pc:docMk/>
            <pc:sldMk cId="1915928495" sldId="286"/>
            <ac:spMk id="29" creationId="{6515FC82-3453-4CBE-8895-4CCFF339529E}"/>
          </ac:spMkLst>
        </pc:spChg>
        <pc:spChg chg="add">
          <ac:chgData name="David Sharp" userId="a4cb2aa243d90932" providerId="LiveId" clId="{0E3957F6-801E-4580-BE7F-471F454B5DEF}" dt="2021-03-26T10:02:40.115" v="8893" actId="26606"/>
          <ac:spMkLst>
            <pc:docMk/>
            <pc:sldMk cId="1915928495" sldId="286"/>
            <ac:spMk id="31" creationId="{C5FD847B-65C0-4027-8DFC-70CB424514F8}"/>
          </ac:spMkLst>
        </pc:spChg>
        <pc:picChg chg="add del mod">
          <ac:chgData name="David Sharp" userId="a4cb2aa243d90932" providerId="LiveId" clId="{0E3957F6-801E-4580-BE7F-471F454B5DEF}" dt="2021-03-26T09:30:33.991" v="7007" actId="21"/>
          <ac:picMkLst>
            <pc:docMk/>
            <pc:sldMk cId="1915928495" sldId="286"/>
            <ac:picMk id="8" creationId="{EB9E60E8-83BA-4026-A010-9D9565A52F33}"/>
          </ac:picMkLst>
        </pc:picChg>
        <pc:picChg chg="add del mod">
          <ac:chgData name="David Sharp" userId="a4cb2aa243d90932" providerId="LiveId" clId="{0E3957F6-801E-4580-BE7F-471F454B5DEF}" dt="2021-03-26T09:30:33.991" v="7007" actId="21"/>
          <ac:picMkLst>
            <pc:docMk/>
            <pc:sldMk cId="1915928495" sldId="286"/>
            <ac:picMk id="10" creationId="{A0CDD1FE-8A30-4193-8AA0-8294398ABBCA}"/>
          </ac:picMkLst>
        </pc:picChg>
        <pc:picChg chg="add del mod">
          <ac:chgData name="David Sharp" userId="a4cb2aa243d90932" providerId="LiveId" clId="{0E3957F6-801E-4580-BE7F-471F454B5DEF}" dt="2021-03-26T09:30:33.991" v="7007" actId="21"/>
          <ac:picMkLst>
            <pc:docMk/>
            <pc:sldMk cId="1915928495" sldId="286"/>
            <ac:picMk id="12" creationId="{534BF94C-248A-4B5E-A2E3-41FC0ED9C8C6}"/>
          </ac:picMkLst>
        </pc:picChg>
        <pc:picChg chg="add del mod">
          <ac:chgData name="David Sharp" userId="a4cb2aa243d90932" providerId="LiveId" clId="{0E3957F6-801E-4580-BE7F-471F454B5DEF}" dt="2021-03-26T09:30:33.991" v="7007" actId="21"/>
          <ac:picMkLst>
            <pc:docMk/>
            <pc:sldMk cId="1915928495" sldId="286"/>
            <ac:picMk id="14" creationId="{98CE4407-41AD-4C5A-BC24-E1881D08E35A}"/>
          </ac:picMkLst>
        </pc:picChg>
        <pc:picChg chg="add del mod">
          <ac:chgData name="David Sharp" userId="a4cb2aa243d90932" providerId="LiveId" clId="{0E3957F6-801E-4580-BE7F-471F454B5DEF}" dt="2021-03-26T09:30:33.991" v="7007" actId="21"/>
          <ac:picMkLst>
            <pc:docMk/>
            <pc:sldMk cId="1915928495" sldId="286"/>
            <ac:picMk id="16" creationId="{D29F9017-3582-45C0-8F8B-8104B3FE5F55}"/>
          </ac:picMkLst>
        </pc:picChg>
        <pc:picChg chg="add del mod">
          <ac:chgData name="David Sharp" userId="a4cb2aa243d90932" providerId="LiveId" clId="{0E3957F6-801E-4580-BE7F-471F454B5DEF}" dt="2021-03-26T09:30:33.991" v="7007" actId="21"/>
          <ac:picMkLst>
            <pc:docMk/>
            <pc:sldMk cId="1915928495" sldId="286"/>
            <ac:picMk id="18" creationId="{CEE9ADA3-42D7-4CE9-95DA-AA9DB05D6EB1}"/>
          </ac:picMkLst>
        </pc:picChg>
        <pc:picChg chg="add mod">
          <ac:chgData name="David Sharp" userId="a4cb2aa243d90932" providerId="LiveId" clId="{0E3957F6-801E-4580-BE7F-471F454B5DEF}" dt="2021-03-26T10:06:56.622" v="9400" actId="1076"/>
          <ac:picMkLst>
            <pc:docMk/>
            <pc:sldMk cId="1915928495" sldId="286"/>
            <ac:picMk id="22" creationId="{8A1A19D8-BCBB-4D02-AA6A-5D41E1424220}"/>
          </ac:picMkLst>
        </pc:picChg>
      </pc:sldChg>
      <pc:sldChg chg="addSp delSp modSp add mod ord setBg delDesignElem">
        <pc:chgData name="David Sharp" userId="a4cb2aa243d90932" providerId="LiveId" clId="{0E3957F6-801E-4580-BE7F-471F454B5DEF}" dt="2021-03-26T11:24:05.379" v="12353" actId="20577"/>
        <pc:sldMkLst>
          <pc:docMk/>
          <pc:sldMk cId="1528789756" sldId="287"/>
        </pc:sldMkLst>
        <pc:spChg chg="mod">
          <ac:chgData name="David Sharp" userId="a4cb2aa243d90932" providerId="LiveId" clId="{0E3957F6-801E-4580-BE7F-471F454B5DEF}" dt="2021-03-26T09:36:13.954" v="7118" actId="20577"/>
          <ac:spMkLst>
            <pc:docMk/>
            <pc:sldMk cId="1528789756" sldId="287"/>
            <ac:spMk id="2" creationId="{06A316DD-500D-4142-A18D-B5547C014EE1}"/>
          </ac:spMkLst>
        </pc:spChg>
        <pc:spChg chg="add del mod">
          <ac:chgData name="David Sharp" userId="a4cb2aa243d90932" providerId="LiveId" clId="{0E3957F6-801E-4580-BE7F-471F454B5DEF}" dt="2021-03-26T09:32:08.826" v="7021"/>
          <ac:spMkLst>
            <pc:docMk/>
            <pc:sldMk cId="1528789756" sldId="287"/>
            <ac:spMk id="4" creationId="{C2DB27A7-BA17-4EA6-8612-620A33882EC2}"/>
          </ac:spMkLst>
        </pc:spChg>
        <pc:spChg chg="add del mod">
          <ac:chgData name="David Sharp" userId="a4cb2aa243d90932" providerId="LiveId" clId="{0E3957F6-801E-4580-BE7F-471F454B5DEF}" dt="2021-03-26T09:30:18.449" v="7004" actId="478"/>
          <ac:spMkLst>
            <pc:docMk/>
            <pc:sldMk cId="1528789756" sldId="287"/>
            <ac:spMk id="5" creationId="{A929A6D0-750B-4851-879A-6AC46FEA9EC6}"/>
          </ac:spMkLst>
        </pc:spChg>
        <pc:spChg chg="del">
          <ac:chgData name="David Sharp" userId="a4cb2aa243d90932" providerId="LiveId" clId="{0E3957F6-801E-4580-BE7F-471F454B5DEF}" dt="2021-03-26T09:30:06.958" v="6999" actId="478"/>
          <ac:spMkLst>
            <pc:docMk/>
            <pc:sldMk cId="1528789756" sldId="287"/>
            <ac:spMk id="8" creationId="{9F0B2BC4-BDB0-4A97-8679-8ECEF1823C83}"/>
          </ac:spMkLst>
        </pc:spChg>
        <pc:spChg chg="del">
          <ac:chgData name="David Sharp" userId="a4cb2aa243d90932" providerId="LiveId" clId="{0E3957F6-801E-4580-BE7F-471F454B5DEF}" dt="2021-03-26T09:29:49.730" v="6994"/>
          <ac:spMkLst>
            <pc:docMk/>
            <pc:sldMk cId="1528789756" sldId="287"/>
            <ac:spMk id="28" creationId="{6515FC82-3453-4CBE-8895-4CCFF339529E}"/>
          </ac:spMkLst>
        </pc:spChg>
        <pc:spChg chg="del">
          <ac:chgData name="David Sharp" userId="a4cb2aa243d90932" providerId="LiveId" clId="{0E3957F6-801E-4580-BE7F-471F454B5DEF}" dt="2021-03-26T09:29:49.730" v="6994"/>
          <ac:spMkLst>
            <pc:docMk/>
            <pc:sldMk cId="1528789756" sldId="287"/>
            <ac:spMk id="29" creationId="{C5FD847B-65C0-4027-8DFC-70CB424514F8}"/>
          </ac:spMkLst>
        </pc:spChg>
        <pc:spChg chg="add mod">
          <ac:chgData name="David Sharp" userId="a4cb2aa243d90932" providerId="LiveId" clId="{0E3957F6-801E-4580-BE7F-471F454B5DEF}" dt="2021-03-26T11:24:05.379" v="12353" actId="20577"/>
          <ac:spMkLst>
            <pc:docMk/>
            <pc:sldMk cId="1528789756" sldId="287"/>
            <ac:spMk id="30" creationId="{614457AC-6032-44D2-8053-6239839A44A3}"/>
          </ac:spMkLst>
        </pc:spChg>
        <pc:picChg chg="del">
          <ac:chgData name="David Sharp" userId="a4cb2aa243d90932" providerId="LiveId" clId="{0E3957F6-801E-4580-BE7F-471F454B5DEF}" dt="2021-03-26T09:29:55.968" v="6997" actId="478"/>
          <ac:picMkLst>
            <pc:docMk/>
            <pc:sldMk cId="1528789756" sldId="287"/>
            <ac:picMk id="7" creationId="{49C913F4-8225-41D2-89A9-AB11471CDA79}"/>
          </ac:picMkLst>
        </pc:picChg>
        <pc:picChg chg="add mod">
          <ac:chgData name="David Sharp" userId="a4cb2aa243d90932" providerId="LiveId" clId="{0E3957F6-801E-4580-BE7F-471F454B5DEF}" dt="2021-03-26T09:35:52.485" v="7096" actId="1076"/>
          <ac:picMkLst>
            <pc:docMk/>
            <pc:sldMk cId="1528789756" sldId="287"/>
            <ac:picMk id="9" creationId="{2A630959-95F6-4DBE-A792-97C490AB7A26}"/>
          </ac:picMkLst>
        </pc:picChg>
        <pc:picChg chg="add del mod">
          <ac:chgData name="David Sharp" userId="a4cb2aa243d90932" providerId="LiveId" clId="{0E3957F6-801E-4580-BE7F-471F454B5DEF}" dt="2021-03-26T09:31:19.730" v="7020" actId="478"/>
          <ac:picMkLst>
            <pc:docMk/>
            <pc:sldMk cId="1528789756" sldId="287"/>
            <ac:picMk id="10" creationId="{165CA1DA-3AB8-4BC3-9482-4FC909B0B72E}"/>
          </ac:picMkLst>
        </pc:picChg>
        <pc:picChg chg="add del mod">
          <ac:chgData name="David Sharp" userId="a4cb2aa243d90932" providerId="LiveId" clId="{0E3957F6-801E-4580-BE7F-471F454B5DEF}" dt="2021-03-26T09:31:19.730" v="7020" actId="478"/>
          <ac:picMkLst>
            <pc:docMk/>
            <pc:sldMk cId="1528789756" sldId="287"/>
            <ac:picMk id="11" creationId="{F73176A4-ECA0-42AA-A1FA-DC5912A782D1}"/>
          </ac:picMkLst>
        </pc:picChg>
        <pc:picChg chg="add del mod">
          <ac:chgData name="David Sharp" userId="a4cb2aa243d90932" providerId="LiveId" clId="{0E3957F6-801E-4580-BE7F-471F454B5DEF}" dt="2021-03-26T09:31:19.730" v="7020" actId="478"/>
          <ac:picMkLst>
            <pc:docMk/>
            <pc:sldMk cId="1528789756" sldId="287"/>
            <ac:picMk id="12" creationId="{E185C709-266D-484F-83E4-8C91513D7064}"/>
          </ac:picMkLst>
        </pc:picChg>
        <pc:picChg chg="add del mod">
          <ac:chgData name="David Sharp" userId="a4cb2aa243d90932" providerId="LiveId" clId="{0E3957F6-801E-4580-BE7F-471F454B5DEF}" dt="2021-03-26T09:31:19.730" v="7020" actId="478"/>
          <ac:picMkLst>
            <pc:docMk/>
            <pc:sldMk cId="1528789756" sldId="287"/>
            <ac:picMk id="13" creationId="{46205AA1-B381-44E6-917D-406A1C520ABC}"/>
          </ac:picMkLst>
        </pc:picChg>
        <pc:picChg chg="add del mod">
          <ac:chgData name="David Sharp" userId="a4cb2aa243d90932" providerId="LiveId" clId="{0E3957F6-801E-4580-BE7F-471F454B5DEF}" dt="2021-03-26T09:31:19.730" v="7020" actId="478"/>
          <ac:picMkLst>
            <pc:docMk/>
            <pc:sldMk cId="1528789756" sldId="287"/>
            <ac:picMk id="14" creationId="{6CECA97B-E653-4ED2-8584-8666BC5E72BB}"/>
          </ac:picMkLst>
        </pc:picChg>
        <pc:picChg chg="add del mod">
          <ac:chgData name="David Sharp" userId="a4cb2aa243d90932" providerId="LiveId" clId="{0E3957F6-801E-4580-BE7F-471F454B5DEF}" dt="2021-03-26T09:31:19.730" v="7020" actId="478"/>
          <ac:picMkLst>
            <pc:docMk/>
            <pc:sldMk cId="1528789756" sldId="287"/>
            <ac:picMk id="15" creationId="{65F4B482-8DF4-48B8-A366-271B520B4B44}"/>
          </ac:picMkLst>
        </pc:picChg>
        <pc:picChg chg="add mod">
          <ac:chgData name="David Sharp" userId="a4cb2aa243d90932" providerId="LiveId" clId="{0E3957F6-801E-4580-BE7F-471F454B5DEF}" dt="2021-03-26T09:35:52.485" v="7096" actId="1076"/>
          <ac:picMkLst>
            <pc:docMk/>
            <pc:sldMk cId="1528789756" sldId="287"/>
            <ac:picMk id="17" creationId="{D128A170-F2E9-4BAF-88B2-A53DD2231DBD}"/>
          </ac:picMkLst>
        </pc:picChg>
        <pc:picChg chg="add mod">
          <ac:chgData name="David Sharp" userId="a4cb2aa243d90932" providerId="LiveId" clId="{0E3957F6-801E-4580-BE7F-471F454B5DEF}" dt="2021-03-26T09:35:52.485" v="7096" actId="1076"/>
          <ac:picMkLst>
            <pc:docMk/>
            <pc:sldMk cId="1528789756" sldId="287"/>
            <ac:picMk id="19" creationId="{C89A22F8-6DC0-43C0-897B-664942546574}"/>
          </ac:picMkLst>
        </pc:picChg>
        <pc:picChg chg="add mod">
          <ac:chgData name="David Sharp" userId="a4cb2aa243d90932" providerId="LiveId" clId="{0E3957F6-801E-4580-BE7F-471F454B5DEF}" dt="2021-03-26T09:35:58.168" v="7097" actId="1076"/>
          <ac:picMkLst>
            <pc:docMk/>
            <pc:sldMk cId="1528789756" sldId="287"/>
            <ac:picMk id="21" creationId="{A62C9A1B-AA6A-42D0-A8AE-49E61A54FB81}"/>
          </ac:picMkLst>
        </pc:picChg>
        <pc:picChg chg="add mod">
          <ac:chgData name="David Sharp" userId="a4cb2aa243d90932" providerId="LiveId" clId="{0E3957F6-801E-4580-BE7F-471F454B5DEF}" dt="2021-03-26T09:35:52.485" v="7096" actId="1076"/>
          <ac:picMkLst>
            <pc:docMk/>
            <pc:sldMk cId="1528789756" sldId="287"/>
            <ac:picMk id="23" creationId="{0A59FB71-034F-4407-8828-06F51031B973}"/>
          </ac:picMkLst>
        </pc:picChg>
        <pc:picChg chg="add mod">
          <ac:chgData name="David Sharp" userId="a4cb2aa243d90932" providerId="LiveId" clId="{0E3957F6-801E-4580-BE7F-471F454B5DEF}" dt="2021-03-26T09:35:12.557" v="7085" actId="14100"/>
          <ac:picMkLst>
            <pc:docMk/>
            <pc:sldMk cId="1528789756" sldId="287"/>
            <ac:picMk id="25" creationId="{FBD43173-77DA-4951-881E-A51AD1686EB1}"/>
          </ac:picMkLst>
        </pc:picChg>
      </pc:sldChg>
      <pc:sldChg chg="delSp modSp add mod ord setBg delDesignElem">
        <pc:chgData name="David Sharp" userId="a4cb2aa243d90932" providerId="LiveId" clId="{0E3957F6-801E-4580-BE7F-471F454B5DEF}" dt="2021-03-26T12:21:17.840" v="12891" actId="20577"/>
        <pc:sldMkLst>
          <pc:docMk/>
          <pc:sldMk cId="3080321160" sldId="288"/>
        </pc:sldMkLst>
        <pc:spChg chg="mod">
          <ac:chgData name="David Sharp" userId="a4cb2aa243d90932" providerId="LiveId" clId="{0E3957F6-801E-4580-BE7F-471F454B5DEF}" dt="2021-03-26T09:40:11.464" v="7664" actId="20577"/>
          <ac:spMkLst>
            <pc:docMk/>
            <pc:sldMk cId="3080321160" sldId="288"/>
            <ac:spMk id="2" creationId="{CE4480BA-01B8-419F-98BD-C40E8DE4A78F}"/>
          </ac:spMkLst>
        </pc:spChg>
        <pc:spChg chg="mod">
          <ac:chgData name="David Sharp" userId="a4cb2aa243d90932" providerId="LiveId" clId="{0E3957F6-801E-4580-BE7F-471F454B5DEF}" dt="2021-03-26T12:21:17.840" v="12891" actId="20577"/>
          <ac:spMkLst>
            <pc:docMk/>
            <pc:sldMk cId="3080321160" sldId="288"/>
            <ac:spMk id="3" creationId="{44C13E24-7F48-4CF1-B017-D34C3DC4242B}"/>
          </ac:spMkLst>
        </pc:spChg>
        <pc:spChg chg="del">
          <ac:chgData name="David Sharp" userId="a4cb2aa243d90932" providerId="LiveId" clId="{0E3957F6-801E-4580-BE7F-471F454B5DEF}" dt="2021-03-26T09:38:37.129" v="7538"/>
          <ac:spMkLst>
            <pc:docMk/>
            <pc:sldMk cId="3080321160" sldId="288"/>
            <ac:spMk id="52" creationId="{C33976D1-3430-450C-A978-87A9A6E8E71F}"/>
          </ac:spMkLst>
        </pc:spChg>
        <pc:spChg chg="del">
          <ac:chgData name="David Sharp" userId="a4cb2aa243d90932" providerId="LiveId" clId="{0E3957F6-801E-4580-BE7F-471F454B5DEF}" dt="2021-03-26T09:38:37.129" v="7538"/>
          <ac:spMkLst>
            <pc:docMk/>
            <pc:sldMk cId="3080321160" sldId="288"/>
            <ac:spMk id="53" creationId="{7D6AAC78-7D86-415A-ADC1-2B474807960C}"/>
          </ac:spMkLst>
        </pc:spChg>
        <pc:spChg chg="del">
          <ac:chgData name="David Sharp" userId="a4cb2aa243d90932" providerId="LiveId" clId="{0E3957F6-801E-4580-BE7F-471F454B5DEF}" dt="2021-03-26T09:38:37.129" v="7538"/>
          <ac:spMkLst>
            <pc:docMk/>
            <pc:sldMk cId="3080321160" sldId="288"/>
            <ac:spMk id="54" creationId="{F2A658D9-F185-44F1-BA33-D50320D1D078}"/>
          </ac:spMkLst>
        </pc:spChg>
      </pc:sldChg>
      <pc:sldChg chg="addSp modSp new mod">
        <pc:chgData name="David Sharp" userId="a4cb2aa243d90932" providerId="LiveId" clId="{0E3957F6-801E-4580-BE7F-471F454B5DEF}" dt="2021-03-26T09:52:08.410" v="7906" actId="1076"/>
        <pc:sldMkLst>
          <pc:docMk/>
          <pc:sldMk cId="50444695" sldId="289"/>
        </pc:sldMkLst>
        <pc:picChg chg="add mod">
          <ac:chgData name="David Sharp" userId="a4cb2aa243d90932" providerId="LiveId" clId="{0E3957F6-801E-4580-BE7F-471F454B5DEF}" dt="2021-03-26T09:48:15.783" v="7884" actId="1076"/>
          <ac:picMkLst>
            <pc:docMk/>
            <pc:sldMk cId="50444695" sldId="289"/>
            <ac:picMk id="2" creationId="{7F4394C0-97BD-48B7-8CA6-EBA9AAC354B2}"/>
          </ac:picMkLst>
        </pc:picChg>
        <pc:picChg chg="add mod">
          <ac:chgData name="David Sharp" userId="a4cb2aa243d90932" providerId="LiveId" clId="{0E3957F6-801E-4580-BE7F-471F454B5DEF}" dt="2021-03-26T09:50:18.331" v="7896" actId="1076"/>
          <ac:picMkLst>
            <pc:docMk/>
            <pc:sldMk cId="50444695" sldId="289"/>
            <ac:picMk id="3" creationId="{11FF7103-3553-4277-963D-2747F8601E06}"/>
          </ac:picMkLst>
        </pc:picChg>
        <pc:picChg chg="add mod">
          <ac:chgData name="David Sharp" userId="a4cb2aa243d90932" providerId="LiveId" clId="{0E3957F6-801E-4580-BE7F-471F454B5DEF}" dt="2021-03-26T09:52:08.410" v="7906" actId="1076"/>
          <ac:picMkLst>
            <pc:docMk/>
            <pc:sldMk cId="50444695" sldId="289"/>
            <ac:picMk id="4" creationId="{AAA0E9DB-0479-4028-AC72-34738B966853}"/>
          </ac:picMkLst>
        </pc:picChg>
        <pc:picChg chg="add mod">
          <ac:chgData name="David Sharp" userId="a4cb2aa243d90932" providerId="LiveId" clId="{0E3957F6-801E-4580-BE7F-471F454B5DEF}" dt="2021-03-26T09:52:06.846" v="7905" actId="1076"/>
          <ac:picMkLst>
            <pc:docMk/>
            <pc:sldMk cId="50444695" sldId="289"/>
            <ac:picMk id="5" creationId="{2C884C70-3CBD-48F0-B56D-7FE6F51582ED}"/>
          </ac:picMkLst>
        </pc:picChg>
      </pc:sldChg>
      <pc:sldChg chg="addSp delSp modSp new mod setBg">
        <pc:chgData name="David Sharp" userId="a4cb2aa243d90932" providerId="LiveId" clId="{0E3957F6-801E-4580-BE7F-471F454B5DEF}" dt="2021-03-26T12:46:15.252" v="13363" actId="33524"/>
        <pc:sldMkLst>
          <pc:docMk/>
          <pc:sldMk cId="3288903064" sldId="291"/>
        </pc:sldMkLst>
        <pc:spChg chg="mod">
          <ac:chgData name="David Sharp" userId="a4cb2aa243d90932" providerId="LiveId" clId="{0E3957F6-801E-4580-BE7F-471F454B5DEF}" dt="2021-03-26T10:47:40.505" v="10315" actId="26606"/>
          <ac:spMkLst>
            <pc:docMk/>
            <pc:sldMk cId="3288903064" sldId="291"/>
            <ac:spMk id="2" creationId="{1AC5848F-9049-45DD-A574-2F988CDF1E22}"/>
          </ac:spMkLst>
        </pc:spChg>
        <pc:spChg chg="del">
          <ac:chgData name="David Sharp" userId="a4cb2aa243d90932" providerId="LiveId" clId="{0E3957F6-801E-4580-BE7F-471F454B5DEF}" dt="2021-03-26T10:47:35.735" v="10312"/>
          <ac:spMkLst>
            <pc:docMk/>
            <pc:sldMk cId="3288903064" sldId="291"/>
            <ac:spMk id="3" creationId="{47EE16E1-0BEA-423C-BACF-D80C3EEB3699}"/>
          </ac:spMkLst>
        </pc:spChg>
        <pc:spChg chg="add mod">
          <ac:chgData name="David Sharp" userId="a4cb2aa243d90932" providerId="LiveId" clId="{0E3957F6-801E-4580-BE7F-471F454B5DEF}" dt="2021-03-26T12:46:15.252" v="13363" actId="33524"/>
          <ac:spMkLst>
            <pc:docMk/>
            <pc:sldMk cId="3288903064" sldId="291"/>
            <ac:spMk id="9" creationId="{61615402-4BE0-4389-82B1-C848206F0CDE}"/>
          </ac:spMkLst>
        </pc:spChg>
        <pc:spChg chg="add">
          <ac:chgData name="David Sharp" userId="a4cb2aa243d90932" providerId="LiveId" clId="{0E3957F6-801E-4580-BE7F-471F454B5DEF}" dt="2021-03-26T10:47:40.505" v="10315" actId="26606"/>
          <ac:spMkLst>
            <pc:docMk/>
            <pc:sldMk cId="3288903064" sldId="291"/>
            <ac:spMk id="12" creationId="{6515FC82-3453-4CBE-8895-4CCFF339529E}"/>
          </ac:spMkLst>
        </pc:spChg>
        <pc:spChg chg="add">
          <ac:chgData name="David Sharp" userId="a4cb2aa243d90932" providerId="LiveId" clId="{0E3957F6-801E-4580-BE7F-471F454B5DEF}" dt="2021-03-26T10:47:40.505" v="10315" actId="26606"/>
          <ac:spMkLst>
            <pc:docMk/>
            <pc:sldMk cId="3288903064" sldId="291"/>
            <ac:spMk id="14" creationId="{C5FD847B-65C0-4027-8DFC-70CB424514F8}"/>
          </ac:spMkLst>
        </pc:spChg>
        <pc:picChg chg="add mod">
          <ac:chgData name="David Sharp" userId="a4cb2aa243d90932" providerId="LiveId" clId="{0E3957F6-801E-4580-BE7F-471F454B5DEF}" dt="2021-03-26T10:47:40.505" v="10315" actId="26606"/>
          <ac:picMkLst>
            <pc:docMk/>
            <pc:sldMk cId="3288903064" sldId="291"/>
            <ac:picMk id="5" creationId="{F99AA08C-B48B-44AF-8E8A-9B83539E1D27}"/>
          </ac:picMkLst>
        </pc:picChg>
      </pc:sldChg>
      <pc:sldChg chg="new del">
        <pc:chgData name="David Sharp" userId="a4cb2aa243d90932" providerId="LiveId" clId="{0E3957F6-801E-4580-BE7F-471F454B5DEF}" dt="2021-03-26T11:41:48.490" v="12354" actId="47"/>
        <pc:sldMkLst>
          <pc:docMk/>
          <pc:sldMk cId="827058672" sldId="292"/>
        </pc:sldMkLst>
      </pc:sldChg>
      <pc:sldChg chg="addSp delSp modSp add mod ord">
        <pc:chgData name="David Sharp" userId="a4cb2aa243d90932" providerId="LiveId" clId="{0E3957F6-801E-4580-BE7F-471F454B5DEF}" dt="2021-03-26T12:45:33.154" v="13228" actId="20577"/>
        <pc:sldMkLst>
          <pc:docMk/>
          <pc:sldMk cId="2808508424" sldId="293"/>
        </pc:sldMkLst>
        <pc:spChg chg="mod">
          <ac:chgData name="David Sharp" userId="a4cb2aa243d90932" providerId="LiveId" clId="{0E3957F6-801E-4580-BE7F-471F454B5DEF}" dt="2021-03-26T10:08:18.346" v="9455" actId="20577"/>
          <ac:spMkLst>
            <pc:docMk/>
            <pc:sldMk cId="2808508424" sldId="293"/>
            <ac:spMk id="2" creationId="{06A316DD-500D-4142-A18D-B5547C014EE1}"/>
          </ac:spMkLst>
        </pc:spChg>
        <pc:spChg chg="add del mod">
          <ac:chgData name="David Sharp" userId="a4cb2aa243d90932" providerId="LiveId" clId="{0E3957F6-801E-4580-BE7F-471F454B5DEF}" dt="2021-03-26T10:09:08.148" v="9467"/>
          <ac:spMkLst>
            <pc:docMk/>
            <pc:sldMk cId="2808508424" sldId="293"/>
            <ac:spMk id="6" creationId="{D1C0DF08-49F0-4AAE-BEFE-F7134E71441D}"/>
          </ac:spMkLst>
        </pc:spChg>
        <pc:spChg chg="add del mod">
          <ac:chgData name="David Sharp" userId="a4cb2aa243d90932" providerId="LiveId" clId="{0E3957F6-801E-4580-BE7F-471F454B5DEF}" dt="2021-03-26T10:40:27.057" v="9527" actId="478"/>
          <ac:spMkLst>
            <pc:docMk/>
            <pc:sldMk cId="2808508424" sldId="293"/>
            <ac:spMk id="22" creationId="{F959C34F-BE04-4433-A184-021DB685370F}"/>
          </ac:spMkLst>
        </pc:spChg>
        <pc:spChg chg="mod">
          <ac:chgData name="David Sharp" userId="a4cb2aa243d90932" providerId="LiveId" clId="{0E3957F6-801E-4580-BE7F-471F454B5DEF}" dt="2021-03-26T12:45:33.154" v="13228" actId="20577"/>
          <ac:spMkLst>
            <pc:docMk/>
            <pc:sldMk cId="2808508424" sldId="293"/>
            <ac:spMk id="30" creationId="{614457AC-6032-44D2-8053-6239839A44A3}"/>
          </ac:spMkLst>
        </pc:spChg>
        <pc:picChg chg="add del mod">
          <ac:chgData name="David Sharp" userId="a4cb2aa243d90932" providerId="LiveId" clId="{0E3957F6-801E-4580-BE7F-471F454B5DEF}" dt="2021-03-26T10:28:15.257" v="9525" actId="478"/>
          <ac:picMkLst>
            <pc:docMk/>
            <pc:sldMk cId="2808508424" sldId="293"/>
            <ac:picMk id="4" creationId="{DFF348FF-78AE-4137-A064-A7D1F43E5854}"/>
          </ac:picMkLst>
        </pc:picChg>
        <pc:picChg chg="add del mod">
          <ac:chgData name="David Sharp" userId="a4cb2aa243d90932" providerId="LiveId" clId="{0E3957F6-801E-4580-BE7F-471F454B5DEF}" dt="2021-03-26T10:28:15.257" v="9525" actId="478"/>
          <ac:picMkLst>
            <pc:docMk/>
            <pc:sldMk cId="2808508424" sldId="293"/>
            <ac:picMk id="8" creationId="{7F7F70C2-7FDA-4F44-A87F-1959EFBC2952}"/>
          </ac:picMkLst>
        </pc:picChg>
        <pc:picChg chg="del">
          <ac:chgData name="David Sharp" userId="a4cb2aa243d90932" providerId="LiveId" clId="{0E3957F6-801E-4580-BE7F-471F454B5DEF}" dt="2021-03-26T10:08:51.230" v="9462" actId="478"/>
          <ac:picMkLst>
            <pc:docMk/>
            <pc:sldMk cId="2808508424" sldId="293"/>
            <ac:picMk id="9" creationId="{2A630959-95F6-4DBE-A792-97C490AB7A26}"/>
          </ac:picMkLst>
        </pc:picChg>
        <pc:picChg chg="add del mod">
          <ac:chgData name="David Sharp" userId="a4cb2aa243d90932" providerId="LiveId" clId="{0E3957F6-801E-4580-BE7F-471F454B5DEF}" dt="2021-03-26T10:28:15.257" v="9525" actId="478"/>
          <ac:picMkLst>
            <pc:docMk/>
            <pc:sldMk cId="2808508424" sldId="293"/>
            <ac:picMk id="11" creationId="{B792DA13-4488-42DD-925F-85BC7C6A9786}"/>
          </ac:picMkLst>
        </pc:picChg>
        <pc:picChg chg="add del mod">
          <ac:chgData name="David Sharp" userId="a4cb2aa243d90932" providerId="LiveId" clId="{0E3957F6-801E-4580-BE7F-471F454B5DEF}" dt="2021-03-26T10:28:15.257" v="9525" actId="478"/>
          <ac:picMkLst>
            <pc:docMk/>
            <pc:sldMk cId="2808508424" sldId="293"/>
            <ac:picMk id="13" creationId="{2F62531A-2913-413F-9C6E-D69803CD815E}"/>
          </ac:picMkLst>
        </pc:picChg>
        <pc:picChg chg="add del mod">
          <ac:chgData name="David Sharp" userId="a4cb2aa243d90932" providerId="LiveId" clId="{0E3957F6-801E-4580-BE7F-471F454B5DEF}" dt="2021-03-26T10:28:15.257" v="9525" actId="478"/>
          <ac:picMkLst>
            <pc:docMk/>
            <pc:sldMk cId="2808508424" sldId="293"/>
            <ac:picMk id="15" creationId="{A818AD4B-75E0-48E5-B92A-91A7E4E1CA10}"/>
          </ac:picMkLst>
        </pc:picChg>
        <pc:picChg chg="del">
          <ac:chgData name="David Sharp" userId="a4cb2aa243d90932" providerId="LiveId" clId="{0E3957F6-801E-4580-BE7F-471F454B5DEF}" dt="2021-03-26T10:08:41.837" v="9456" actId="478"/>
          <ac:picMkLst>
            <pc:docMk/>
            <pc:sldMk cId="2808508424" sldId="293"/>
            <ac:picMk id="17" creationId="{D128A170-F2E9-4BAF-88B2-A53DD2231DBD}"/>
          </ac:picMkLst>
        </pc:picChg>
        <pc:picChg chg="add del mod">
          <ac:chgData name="David Sharp" userId="a4cb2aa243d90932" providerId="LiveId" clId="{0E3957F6-801E-4580-BE7F-471F454B5DEF}" dt="2021-03-26T10:28:15.257" v="9525" actId="478"/>
          <ac:picMkLst>
            <pc:docMk/>
            <pc:sldMk cId="2808508424" sldId="293"/>
            <ac:picMk id="18" creationId="{2F850CD5-63A6-4672-AB02-77ACA7D0BAFB}"/>
          </ac:picMkLst>
        </pc:picChg>
        <pc:picChg chg="del">
          <ac:chgData name="David Sharp" userId="a4cb2aa243d90932" providerId="LiveId" clId="{0E3957F6-801E-4580-BE7F-471F454B5DEF}" dt="2021-03-26T10:08:53.929" v="9464" actId="478"/>
          <ac:picMkLst>
            <pc:docMk/>
            <pc:sldMk cId="2808508424" sldId="293"/>
            <ac:picMk id="19" creationId="{C89A22F8-6DC0-43C0-897B-664942546574}"/>
          </ac:picMkLst>
        </pc:picChg>
        <pc:picChg chg="del">
          <ac:chgData name="David Sharp" userId="a4cb2aa243d90932" providerId="LiveId" clId="{0E3957F6-801E-4580-BE7F-471F454B5DEF}" dt="2021-03-26T10:08:52.577" v="9463" actId="478"/>
          <ac:picMkLst>
            <pc:docMk/>
            <pc:sldMk cId="2808508424" sldId="293"/>
            <ac:picMk id="21" creationId="{A62C9A1B-AA6A-42D0-A8AE-49E61A54FB81}"/>
          </ac:picMkLst>
        </pc:picChg>
        <pc:picChg chg="del">
          <ac:chgData name="David Sharp" userId="a4cb2aa243d90932" providerId="LiveId" clId="{0E3957F6-801E-4580-BE7F-471F454B5DEF}" dt="2021-03-26T10:08:55.323" v="9465" actId="478"/>
          <ac:picMkLst>
            <pc:docMk/>
            <pc:sldMk cId="2808508424" sldId="293"/>
            <ac:picMk id="23" creationId="{0A59FB71-034F-4407-8828-06F51031B973}"/>
          </ac:picMkLst>
        </pc:picChg>
        <pc:picChg chg="del">
          <ac:chgData name="David Sharp" userId="a4cb2aa243d90932" providerId="LiveId" clId="{0E3957F6-801E-4580-BE7F-471F454B5DEF}" dt="2021-03-26T10:08:49.142" v="9460" actId="478"/>
          <ac:picMkLst>
            <pc:docMk/>
            <pc:sldMk cId="2808508424" sldId="293"/>
            <ac:picMk id="25" creationId="{FBD43173-77DA-4951-881E-A51AD1686EB1}"/>
          </ac:picMkLst>
        </pc:picChg>
        <pc:picChg chg="add mod">
          <ac:chgData name="David Sharp" userId="a4cb2aa243d90932" providerId="LiveId" clId="{0E3957F6-801E-4580-BE7F-471F454B5DEF}" dt="2021-03-26T10:42:59.962" v="9580" actId="14100"/>
          <ac:picMkLst>
            <pc:docMk/>
            <pc:sldMk cId="2808508424" sldId="293"/>
            <ac:picMk id="26" creationId="{EABD6DD3-9880-4895-95BD-FF491BC1F8F4}"/>
          </ac:picMkLst>
        </pc:picChg>
        <pc:picChg chg="add mod">
          <ac:chgData name="David Sharp" userId="a4cb2aa243d90932" providerId="LiveId" clId="{0E3957F6-801E-4580-BE7F-471F454B5DEF}" dt="2021-03-26T10:42:02.763" v="9572" actId="14100"/>
          <ac:picMkLst>
            <pc:docMk/>
            <pc:sldMk cId="2808508424" sldId="293"/>
            <ac:picMk id="28" creationId="{CAA7BC26-2B02-4EF3-8854-7B95E0614CB5}"/>
          </ac:picMkLst>
        </pc:picChg>
        <pc:picChg chg="add mod">
          <ac:chgData name="David Sharp" userId="a4cb2aa243d90932" providerId="LiveId" clId="{0E3957F6-801E-4580-BE7F-471F454B5DEF}" dt="2021-03-26T10:42:02.763" v="9572" actId="14100"/>
          <ac:picMkLst>
            <pc:docMk/>
            <pc:sldMk cId="2808508424" sldId="293"/>
            <ac:picMk id="31" creationId="{1DF5F920-20FF-4A54-8870-87EED55FD75A}"/>
          </ac:picMkLst>
        </pc:picChg>
        <pc:picChg chg="add mod">
          <ac:chgData name="David Sharp" userId="a4cb2aa243d90932" providerId="LiveId" clId="{0E3957F6-801E-4580-BE7F-471F454B5DEF}" dt="2021-03-26T10:42:02.763" v="9572" actId="14100"/>
          <ac:picMkLst>
            <pc:docMk/>
            <pc:sldMk cId="2808508424" sldId="293"/>
            <ac:picMk id="33" creationId="{804CD1BF-FCDD-4BD1-B39B-6D101B2BEA0D}"/>
          </ac:picMkLst>
        </pc:picChg>
        <pc:picChg chg="add mod">
          <ac:chgData name="David Sharp" userId="a4cb2aa243d90932" providerId="LiveId" clId="{0E3957F6-801E-4580-BE7F-471F454B5DEF}" dt="2021-03-26T10:42:59.962" v="9580" actId="14100"/>
          <ac:picMkLst>
            <pc:docMk/>
            <pc:sldMk cId="2808508424" sldId="293"/>
            <ac:picMk id="35" creationId="{1870FC4D-5DB0-483D-8830-4083A9C02D98}"/>
          </ac:picMkLst>
        </pc:picChg>
        <pc:picChg chg="add mod">
          <ac:chgData name="David Sharp" userId="a4cb2aa243d90932" providerId="LiveId" clId="{0E3957F6-801E-4580-BE7F-471F454B5DEF}" dt="2021-03-26T10:42:59.962" v="9580" actId="14100"/>
          <ac:picMkLst>
            <pc:docMk/>
            <pc:sldMk cId="2808508424" sldId="293"/>
            <ac:picMk id="37" creationId="{9C56D01D-1463-49E9-8495-7CE321CA78D2}"/>
          </ac:picMkLst>
        </pc:picChg>
      </pc:sldChg>
      <pc:sldChg chg="modSp mod">
        <pc:chgData name="David Sharp" userId="a4cb2aa243d90932" providerId="LiveId" clId="{0E3957F6-801E-4580-BE7F-471F454B5DEF}" dt="2021-03-26T13:08:27.827" v="13742" actId="20577"/>
        <pc:sldMkLst>
          <pc:docMk/>
          <pc:sldMk cId="1946668660" sldId="295"/>
        </pc:sldMkLst>
        <pc:spChg chg="mod">
          <ac:chgData name="David Sharp" userId="a4cb2aa243d90932" providerId="LiveId" clId="{0E3957F6-801E-4580-BE7F-471F454B5DEF}" dt="2021-03-26T13:08:27.827" v="13742" actId="20577"/>
          <ac:spMkLst>
            <pc:docMk/>
            <pc:sldMk cId="1946668660" sldId="295"/>
            <ac:spMk id="2" creationId="{06A316DD-500D-4142-A18D-B5547C014EE1}"/>
          </ac:spMkLst>
        </pc:spChg>
      </pc:sldChg>
      <pc:sldChg chg="del">
        <pc:chgData name="David Sharp" userId="a4cb2aa243d90932" providerId="LiveId" clId="{0E3957F6-801E-4580-BE7F-471F454B5DEF}" dt="2021-03-26T12:36:24.520" v="12993" actId="47"/>
        <pc:sldMkLst>
          <pc:docMk/>
          <pc:sldMk cId="3128893730" sldId="298"/>
        </pc:sldMkLst>
      </pc:sldChg>
    </pc:docChg>
  </pc:docChgLst>
  <pc:docChgLst>
    <pc:chgData name="Guest User" providerId="Windows Live" clId="Web-{22EF303C-CABD-4C0D-9565-34FC8AF9928E}"/>
    <pc:docChg chg="addSld delSld modSld">
      <pc:chgData name="Guest User" userId="" providerId="Windows Live" clId="Web-{22EF303C-CABD-4C0D-9565-34FC8AF9928E}" dt="2021-03-26T13:24:24.017" v="633" actId="1076"/>
      <pc:docMkLst>
        <pc:docMk/>
      </pc:docMkLst>
      <pc:sldChg chg="del">
        <pc:chgData name="Guest User" userId="" providerId="Windows Live" clId="Web-{22EF303C-CABD-4C0D-9565-34FC8AF9928E}" dt="2021-03-26T11:44:09.141" v="415"/>
        <pc:sldMkLst>
          <pc:docMk/>
          <pc:sldMk cId="2338753000" sldId="279"/>
        </pc:sldMkLst>
      </pc:sldChg>
      <pc:sldChg chg="addSp delSp modSp">
        <pc:chgData name="Guest User" userId="" providerId="Windows Live" clId="Web-{22EF303C-CABD-4C0D-9565-34FC8AF9928E}" dt="2021-03-26T11:59:03.710" v="493" actId="1076"/>
        <pc:sldMkLst>
          <pc:docMk/>
          <pc:sldMk cId="609407514" sldId="280"/>
        </pc:sldMkLst>
        <pc:spChg chg="mod">
          <ac:chgData name="Guest User" userId="" providerId="Windows Live" clId="Web-{22EF303C-CABD-4C0D-9565-34FC8AF9928E}" dt="2021-03-26T11:49:26.471" v="453" actId="1076"/>
          <ac:spMkLst>
            <pc:docMk/>
            <pc:sldMk cId="609407514" sldId="280"/>
            <ac:spMk id="2" creationId="{BD7DAD1A-F5E7-486E-8652-C25A4E63493F}"/>
          </ac:spMkLst>
        </pc:spChg>
        <pc:spChg chg="del">
          <ac:chgData name="Guest User" userId="" providerId="Windows Live" clId="Web-{22EF303C-CABD-4C0D-9565-34FC8AF9928E}" dt="2021-03-26T10:33:44.897" v="78"/>
          <ac:spMkLst>
            <pc:docMk/>
            <pc:sldMk cId="609407514" sldId="280"/>
            <ac:spMk id="3" creationId="{A8A1DFFF-ACB4-4AD2-88D1-7E7F494E9794}"/>
          </ac:spMkLst>
        </pc:spChg>
        <pc:picChg chg="add mod ord">
          <ac:chgData name="Guest User" userId="" providerId="Windows Live" clId="Web-{22EF303C-CABD-4C0D-9565-34FC8AF9928E}" dt="2021-03-26T11:59:01.226" v="492" actId="1076"/>
          <ac:picMkLst>
            <pc:docMk/>
            <pc:sldMk cId="609407514" sldId="280"/>
            <ac:picMk id="4" creationId="{F38FDFAC-21B3-4F9F-8063-FB97418AEDD4}"/>
          </ac:picMkLst>
        </pc:picChg>
        <pc:picChg chg="add mod">
          <ac:chgData name="Guest User" userId="" providerId="Windows Live" clId="Web-{22EF303C-CABD-4C0D-9565-34FC8AF9928E}" dt="2021-03-26T11:59:03.710" v="493" actId="1076"/>
          <ac:picMkLst>
            <pc:docMk/>
            <pc:sldMk cId="609407514" sldId="280"/>
            <ac:picMk id="6" creationId="{63CB6EF3-7CDD-40A0-8FA4-15A3EB1D152A}"/>
          </ac:picMkLst>
        </pc:picChg>
      </pc:sldChg>
      <pc:sldChg chg="addSp delSp modSp">
        <pc:chgData name="Guest User" userId="" providerId="Windows Live" clId="Web-{22EF303C-CABD-4C0D-9565-34FC8AF9928E}" dt="2021-03-26T12:53:07.303" v="549" actId="1076"/>
        <pc:sldMkLst>
          <pc:docMk/>
          <pc:sldMk cId="1122087713" sldId="281"/>
        </pc:sldMkLst>
        <pc:spChg chg="mod">
          <ac:chgData name="Guest User" userId="" providerId="Windows Live" clId="Web-{22EF303C-CABD-4C0D-9565-34FC8AF9928E}" dt="2021-03-26T11:49:16.159" v="451" actId="1076"/>
          <ac:spMkLst>
            <pc:docMk/>
            <pc:sldMk cId="1122087713" sldId="281"/>
            <ac:spMk id="2" creationId="{70FBEE87-1646-4A36-8E95-F8E8EBB404AD}"/>
          </ac:spMkLst>
        </pc:spChg>
        <pc:picChg chg="add mod">
          <ac:chgData name="Guest User" userId="" providerId="Windows Live" clId="Web-{22EF303C-CABD-4C0D-9565-34FC8AF9928E}" dt="2021-03-26T12:53:07.303" v="549" actId="1076"/>
          <ac:picMkLst>
            <pc:docMk/>
            <pc:sldMk cId="1122087713" sldId="281"/>
            <ac:picMk id="5" creationId="{285CD5B4-B8BF-4D23-A71D-DA7E6BB15709}"/>
          </ac:picMkLst>
        </pc:picChg>
        <pc:picChg chg="add del mod">
          <ac:chgData name="Guest User" userId="" providerId="Windows Live" clId="Web-{22EF303C-CABD-4C0D-9565-34FC8AF9928E}" dt="2021-03-26T12:52:49.287" v="545"/>
          <ac:picMkLst>
            <pc:docMk/>
            <pc:sldMk cId="1122087713" sldId="281"/>
            <ac:picMk id="7" creationId="{CAD495BB-789A-4B78-A3DB-39DDA6E9EA2A}"/>
          </ac:picMkLst>
        </pc:picChg>
      </pc:sldChg>
      <pc:sldChg chg="addSp delSp modSp del">
        <pc:chgData name="Guest User" userId="" providerId="Windows Live" clId="Web-{22EF303C-CABD-4C0D-9565-34FC8AF9928E}" dt="2021-03-26T11:44:16.641" v="416"/>
        <pc:sldMkLst>
          <pc:docMk/>
          <pc:sldMk cId="2884730053" sldId="282"/>
        </pc:sldMkLst>
        <pc:spChg chg="mod">
          <ac:chgData name="Guest User" userId="" providerId="Windows Live" clId="Web-{22EF303C-CABD-4C0D-9565-34FC8AF9928E}" dt="2021-03-26T11:35:58.200" v="403" actId="20577"/>
          <ac:spMkLst>
            <pc:docMk/>
            <pc:sldMk cId="2884730053" sldId="282"/>
            <ac:spMk id="2" creationId="{70FBEE87-1646-4A36-8E95-F8E8EBB404AD}"/>
          </ac:spMkLst>
        </pc:spChg>
        <pc:spChg chg="add del mod">
          <ac:chgData name="Guest User" userId="" providerId="Windows Live" clId="Web-{22EF303C-CABD-4C0D-9565-34FC8AF9928E}" dt="2021-03-26T07:50:40.389" v="18"/>
          <ac:spMkLst>
            <pc:docMk/>
            <pc:sldMk cId="2884730053" sldId="282"/>
            <ac:spMk id="6" creationId="{B5B49B57-54CD-481E-8D9F-E5CB5576B132}"/>
          </ac:spMkLst>
        </pc:spChg>
        <pc:picChg chg="del mod">
          <ac:chgData name="Guest User" userId="" providerId="Windows Live" clId="Web-{22EF303C-CABD-4C0D-9565-34FC8AF9928E}" dt="2021-03-26T07:50:00.592" v="3"/>
          <ac:picMkLst>
            <pc:docMk/>
            <pc:sldMk cId="2884730053" sldId="282"/>
            <ac:picMk id="4" creationId="{3ADD4980-6F4C-406B-97C6-B46BFE13AC43}"/>
          </ac:picMkLst>
        </pc:picChg>
        <pc:picChg chg="del">
          <ac:chgData name="Guest User" userId="" providerId="Windows Live" clId="Web-{22EF303C-CABD-4C0D-9565-34FC8AF9928E}" dt="2021-03-26T07:49:59.655" v="2"/>
          <ac:picMkLst>
            <pc:docMk/>
            <pc:sldMk cId="2884730053" sldId="282"/>
            <ac:picMk id="5" creationId="{86CE6F73-1309-4B98-928F-C107A03CADC8}"/>
          </ac:picMkLst>
        </pc:picChg>
        <pc:picChg chg="add mod ord">
          <ac:chgData name="Guest User" userId="" providerId="Windows Live" clId="Web-{22EF303C-CABD-4C0D-9565-34FC8AF9928E}" dt="2021-03-26T07:51:08.452" v="25" actId="14100"/>
          <ac:picMkLst>
            <pc:docMk/>
            <pc:sldMk cId="2884730053" sldId="282"/>
            <ac:picMk id="7" creationId="{D7726706-227F-4E31-BF15-E600A9E094BC}"/>
          </ac:picMkLst>
        </pc:picChg>
      </pc:sldChg>
      <pc:sldChg chg="addSp delSp modSp del mod setBg">
        <pc:chgData name="Guest User" userId="" providerId="Windows Live" clId="Web-{22EF303C-CABD-4C0D-9565-34FC8AF9928E}" dt="2021-03-26T11:49:11.721" v="450"/>
        <pc:sldMkLst>
          <pc:docMk/>
          <pc:sldMk cId="1358383214" sldId="283"/>
        </pc:sldMkLst>
        <pc:spChg chg="del">
          <ac:chgData name="Guest User" userId="" providerId="Windows Live" clId="Web-{22EF303C-CABD-4C0D-9565-34FC8AF9928E}" dt="2021-03-26T07:52:02.609" v="33"/>
          <ac:spMkLst>
            <pc:docMk/>
            <pc:sldMk cId="1358383214" sldId="283"/>
            <ac:spMk id="2" creationId="{70FBEE87-1646-4A36-8E95-F8E8EBB404AD}"/>
          </ac:spMkLst>
        </pc:spChg>
        <pc:spChg chg="add del mod">
          <ac:chgData name="Guest User" userId="" providerId="Windows Live" clId="Web-{22EF303C-CABD-4C0D-9565-34FC8AF9928E}" dt="2021-03-26T11:45:32.564" v="418"/>
          <ac:spMkLst>
            <pc:docMk/>
            <pc:sldMk cId="1358383214" sldId="283"/>
            <ac:spMk id="3" creationId="{63F32550-F2BD-4A09-91FD-F04C78FC9A42}"/>
          </ac:spMkLst>
        </pc:spChg>
        <pc:spChg chg="add del mod">
          <ac:chgData name="Guest User" userId="" providerId="Windows Live" clId="Web-{22EF303C-CABD-4C0D-9565-34FC8AF9928E}" dt="2021-03-26T11:46:35.439" v="425"/>
          <ac:spMkLst>
            <pc:docMk/>
            <pc:sldMk cId="1358383214" sldId="283"/>
            <ac:spMk id="6" creationId="{D535BD5A-9395-4826-AF0C-0BAB6261CFEC}"/>
          </ac:spMkLst>
        </pc:spChg>
        <pc:spChg chg="add del mod">
          <ac:chgData name="Guest User" userId="" providerId="Windows Live" clId="Web-{22EF303C-CABD-4C0D-9565-34FC8AF9928E}" dt="2021-03-26T07:51:54.937" v="29"/>
          <ac:spMkLst>
            <pc:docMk/>
            <pc:sldMk cId="1358383214" sldId="283"/>
            <ac:spMk id="6" creationId="{FD7C22F2-6685-428C-9BE4-5C198A2344BF}"/>
          </ac:spMkLst>
        </pc:spChg>
        <pc:spChg chg="add del mod">
          <ac:chgData name="Guest User" userId="" providerId="Windows Live" clId="Web-{22EF303C-CABD-4C0D-9565-34FC8AF9928E}" dt="2021-03-26T07:57:36.471" v="50"/>
          <ac:spMkLst>
            <pc:docMk/>
            <pc:sldMk cId="1358383214" sldId="283"/>
            <ac:spMk id="9" creationId="{DD9C4623-B7BA-4C0A-B549-AD688F7B90D9}"/>
          </ac:spMkLst>
        </pc:spChg>
        <pc:spChg chg="add del">
          <ac:chgData name="Guest User" userId="" providerId="Windows Live" clId="Web-{22EF303C-CABD-4C0D-9565-34FC8AF9928E}" dt="2021-03-26T07:59:23.597" v="65"/>
          <ac:spMkLst>
            <pc:docMk/>
            <pc:sldMk cId="1358383214" sldId="283"/>
            <ac:spMk id="12" creationId="{A2FBE456-3CA3-41A6-879A-2E1A5332A99B}"/>
          </ac:spMkLst>
        </pc:spChg>
        <pc:spChg chg="add del">
          <ac:chgData name="Guest User" userId="" providerId="Windows Live" clId="Web-{22EF303C-CABD-4C0D-9565-34FC8AF9928E}" dt="2021-03-26T07:59:03.050" v="55"/>
          <ac:spMkLst>
            <pc:docMk/>
            <pc:sldMk cId="1358383214" sldId="283"/>
            <ac:spMk id="14" creationId="{477A9E66-FD51-42A3-B7A6-93416D266542}"/>
          </ac:spMkLst>
        </pc:spChg>
        <pc:spChg chg="add del">
          <ac:chgData name="Guest User" userId="" providerId="Windows Live" clId="Web-{22EF303C-CABD-4C0D-9565-34FC8AF9928E}" dt="2021-03-26T07:59:03.050" v="55"/>
          <ac:spMkLst>
            <pc:docMk/>
            <pc:sldMk cId="1358383214" sldId="283"/>
            <ac:spMk id="17" creationId="{2550BE34-C2B8-49B8-8519-67A8CAD51AE9}"/>
          </ac:spMkLst>
        </pc:spChg>
        <pc:spChg chg="add del">
          <ac:chgData name="Guest User" userId="" providerId="Windows Live" clId="Web-{22EF303C-CABD-4C0D-9565-34FC8AF9928E}" dt="2021-03-26T07:59:03.050" v="55"/>
          <ac:spMkLst>
            <pc:docMk/>
            <pc:sldMk cId="1358383214" sldId="283"/>
            <ac:spMk id="19" creationId="{A7457DD9-5A45-400A-AB4B-4B4EDECA25F1}"/>
          </ac:spMkLst>
        </pc:spChg>
        <pc:spChg chg="add del">
          <ac:chgData name="Guest User" userId="" providerId="Windows Live" clId="Web-{22EF303C-CABD-4C0D-9565-34FC8AF9928E}" dt="2021-03-26T07:59:03.050" v="55"/>
          <ac:spMkLst>
            <pc:docMk/>
            <pc:sldMk cId="1358383214" sldId="283"/>
            <ac:spMk id="21" creationId="{441CF7D6-A660-431A-B0BB-140A0D5556B6}"/>
          </ac:spMkLst>
        </pc:spChg>
        <pc:spChg chg="add del">
          <ac:chgData name="Guest User" userId="" providerId="Windows Live" clId="Web-{22EF303C-CABD-4C0D-9565-34FC8AF9928E}" dt="2021-03-26T07:59:03.050" v="55"/>
          <ac:spMkLst>
            <pc:docMk/>
            <pc:sldMk cId="1358383214" sldId="283"/>
            <ac:spMk id="23" creationId="{0570A85B-3810-4F95-97B0-CBF4CCDB381C}"/>
          </ac:spMkLst>
        </pc:spChg>
        <pc:picChg chg="del">
          <ac:chgData name="Guest User" userId="" providerId="Windows Live" clId="Web-{22EF303C-CABD-4C0D-9565-34FC8AF9928E}" dt="2021-03-26T07:51:44.499" v="27"/>
          <ac:picMkLst>
            <pc:docMk/>
            <pc:sldMk cId="1358383214" sldId="283"/>
            <ac:picMk id="4" creationId="{3ADD4980-6F4C-406B-97C6-B46BFE13AC43}"/>
          </ac:picMkLst>
        </pc:picChg>
        <pc:picChg chg="add del mod ord">
          <ac:chgData name="Guest User" userId="" providerId="Windows Live" clId="Web-{22EF303C-CABD-4C0D-9565-34FC8AF9928E}" dt="2021-03-26T11:46:31.173" v="424"/>
          <ac:picMkLst>
            <pc:docMk/>
            <pc:sldMk cId="1358383214" sldId="283"/>
            <ac:picMk id="4" creationId="{CDA74C4D-641E-4D8D-B9F9-DD9CC0A1711F}"/>
          </ac:picMkLst>
        </pc:picChg>
        <pc:picChg chg="del">
          <ac:chgData name="Guest User" userId="" providerId="Windows Live" clId="Web-{22EF303C-CABD-4C0D-9565-34FC8AF9928E}" dt="2021-03-26T07:51:52.593" v="28"/>
          <ac:picMkLst>
            <pc:docMk/>
            <pc:sldMk cId="1358383214" sldId="283"/>
            <ac:picMk id="5" creationId="{86CE6F73-1309-4B98-928F-C107A03CADC8}"/>
          </ac:picMkLst>
        </pc:picChg>
        <pc:picChg chg="add mod ord modCrop">
          <ac:chgData name="Guest User" userId="" providerId="Windows Live" clId="Web-{22EF303C-CABD-4C0D-9565-34FC8AF9928E}" dt="2021-03-26T11:48:43.033" v="444" actId="1076"/>
          <ac:picMkLst>
            <pc:docMk/>
            <pc:sldMk cId="1358383214" sldId="283"/>
            <ac:picMk id="7" creationId="{4AE57FD5-3191-47EA-B229-94F785993B7F}"/>
          </ac:picMkLst>
        </pc:picChg>
        <pc:picChg chg="add del mod ord">
          <ac:chgData name="Guest User" userId="" providerId="Windows Live" clId="Web-{22EF303C-CABD-4C0D-9565-34FC8AF9928E}" dt="2021-03-26T07:57:35.487" v="49"/>
          <ac:picMkLst>
            <pc:docMk/>
            <pc:sldMk cId="1358383214" sldId="283"/>
            <ac:picMk id="7" creationId="{DF6F7AC9-6201-4C90-A0E4-3B11BF67A44A}"/>
          </ac:picMkLst>
        </pc:picChg>
        <pc:picChg chg="add del mod ord">
          <ac:chgData name="Guest User" userId="" providerId="Windows Live" clId="Web-{22EF303C-CABD-4C0D-9565-34FC8AF9928E}" dt="2021-03-26T11:44:31.454" v="417"/>
          <ac:picMkLst>
            <pc:docMk/>
            <pc:sldMk cId="1358383214" sldId="283"/>
            <ac:picMk id="10" creationId="{B60AF78A-EC73-4621-826D-B2E6203911D0}"/>
          </ac:picMkLst>
        </pc:picChg>
      </pc:sldChg>
      <pc:sldChg chg="addSp modSp new del">
        <pc:chgData name="Guest User" userId="" providerId="Windows Live" clId="Web-{22EF303C-CABD-4C0D-9565-34FC8AF9928E}" dt="2021-03-26T11:36:01.997" v="404"/>
        <pc:sldMkLst>
          <pc:docMk/>
          <pc:sldMk cId="2516841192" sldId="284"/>
        </pc:sldMkLst>
        <pc:picChg chg="add mod">
          <ac:chgData name="Guest User" userId="" providerId="Windows Live" clId="Web-{22EF303C-CABD-4C0D-9565-34FC8AF9928E}" dt="2021-03-26T08:00:25.926" v="77" actId="1076"/>
          <ac:picMkLst>
            <pc:docMk/>
            <pc:sldMk cId="2516841192" sldId="284"/>
            <ac:picMk id="2" creationId="{A1ED7621-3F24-44E9-A544-C55FA4CCF62E}"/>
          </ac:picMkLst>
        </pc:picChg>
      </pc:sldChg>
      <pc:sldChg chg="del">
        <pc:chgData name="Guest User" userId="" providerId="Windows Live" clId="Web-{22EF303C-CABD-4C0D-9565-34FC8AF9928E}" dt="2021-03-26T11:36:03.044" v="405"/>
        <pc:sldMkLst>
          <pc:docMk/>
          <pc:sldMk cId="50444695" sldId="289"/>
        </pc:sldMkLst>
      </pc:sldChg>
      <pc:sldChg chg="new del">
        <pc:chgData name="Guest User" userId="" providerId="Windows Live" clId="Web-{22EF303C-CABD-4C0D-9565-34FC8AF9928E}" dt="2021-03-26T11:09:18.971" v="237"/>
        <pc:sldMkLst>
          <pc:docMk/>
          <pc:sldMk cId="911317111" sldId="294"/>
        </pc:sldMkLst>
      </pc:sldChg>
      <pc:sldChg chg="addSp delSp modSp add replId">
        <pc:chgData name="Guest User" userId="" providerId="Windows Live" clId="Web-{22EF303C-CABD-4C0D-9565-34FC8AF9928E}" dt="2021-03-26T10:49:56.543" v="144" actId="14100"/>
        <pc:sldMkLst>
          <pc:docMk/>
          <pc:sldMk cId="1946668660" sldId="295"/>
        </pc:sldMkLst>
        <pc:spChg chg="mod">
          <ac:chgData name="Guest User" userId="" providerId="Windows Live" clId="Web-{22EF303C-CABD-4C0D-9565-34FC8AF9928E}" dt="2021-03-26T10:40:26.665" v="104" actId="20577"/>
          <ac:spMkLst>
            <pc:docMk/>
            <pc:sldMk cId="1946668660" sldId="295"/>
            <ac:spMk id="2" creationId="{06A316DD-500D-4142-A18D-B5547C014EE1}"/>
          </ac:spMkLst>
        </pc:spChg>
        <pc:spChg chg="add del mod">
          <ac:chgData name="Guest User" userId="" providerId="Windows Live" clId="Web-{22EF303C-CABD-4C0D-9565-34FC8AF9928E}" dt="2021-03-26T10:41:36.087" v="111"/>
          <ac:spMkLst>
            <pc:docMk/>
            <pc:sldMk cId="1946668660" sldId="295"/>
            <ac:spMk id="4" creationId="{006A727C-6DAF-412C-BD65-C2AA3FF30676}"/>
          </ac:spMkLst>
        </pc:spChg>
        <pc:picChg chg="add mod ord">
          <ac:chgData name="Guest User" userId="" providerId="Windows Live" clId="Web-{22EF303C-CABD-4C0D-9565-34FC8AF9928E}" dt="2021-03-26T10:46:36.995" v="130" actId="1076"/>
          <ac:picMkLst>
            <pc:docMk/>
            <pc:sldMk cId="1946668660" sldId="295"/>
            <ac:picMk id="5" creationId="{1ECA7171-D0DC-4C67-9060-A3AFB76CEE12}"/>
          </ac:picMkLst>
        </pc:picChg>
        <pc:picChg chg="add mod">
          <ac:chgData name="Guest User" userId="" providerId="Windows Live" clId="Web-{22EF303C-CABD-4C0D-9565-34FC8AF9928E}" dt="2021-03-26T10:46:30.682" v="127" actId="1076"/>
          <ac:picMkLst>
            <pc:docMk/>
            <pc:sldMk cId="1946668660" sldId="295"/>
            <ac:picMk id="6" creationId="{1D771CDD-EAEF-44DA-8039-2DC2434F4434}"/>
          </ac:picMkLst>
        </pc:picChg>
        <pc:picChg chg="add mod">
          <ac:chgData name="Guest User" userId="" providerId="Windows Live" clId="Web-{22EF303C-CABD-4C0D-9565-34FC8AF9928E}" dt="2021-03-26T10:48:06.573" v="138" actId="1076"/>
          <ac:picMkLst>
            <pc:docMk/>
            <pc:sldMk cId="1946668660" sldId="295"/>
            <ac:picMk id="7" creationId="{5CE59635-3D27-4C0D-B6CA-1F521C672139}"/>
          </ac:picMkLst>
        </pc:picChg>
        <pc:picChg chg="add mod">
          <ac:chgData name="Guest User" userId="" providerId="Windows Live" clId="Web-{22EF303C-CABD-4C0D-9565-34FC8AF9928E}" dt="2021-03-26T10:48:19.120" v="141" actId="14100"/>
          <ac:picMkLst>
            <pc:docMk/>
            <pc:sldMk cId="1946668660" sldId="295"/>
            <ac:picMk id="8" creationId="{C9907DE0-AA1E-4974-B420-8E8A2D1FB89A}"/>
          </ac:picMkLst>
        </pc:picChg>
        <pc:picChg chg="del">
          <ac:chgData name="Guest User" userId="" providerId="Windows Live" clId="Web-{22EF303C-CABD-4C0D-9565-34FC8AF9928E}" dt="2021-03-26T10:40:46.165" v="107"/>
          <ac:picMkLst>
            <pc:docMk/>
            <pc:sldMk cId="1946668660" sldId="295"/>
            <ac:picMk id="9" creationId="{2A630959-95F6-4DBE-A792-97C490AB7A26}"/>
          </ac:picMkLst>
        </pc:picChg>
        <pc:picChg chg="add mod">
          <ac:chgData name="Guest User" userId="" providerId="Windows Live" clId="Web-{22EF303C-CABD-4C0D-9565-34FC8AF9928E}" dt="2021-03-26T10:48:02.292" v="137" actId="14100"/>
          <ac:picMkLst>
            <pc:docMk/>
            <pc:sldMk cId="1946668660" sldId="295"/>
            <ac:picMk id="10" creationId="{705C3B90-0820-4AB7-9E6E-C1FC286D46F7}"/>
          </ac:picMkLst>
        </pc:picChg>
        <pc:picChg chg="add mod">
          <ac:chgData name="Guest User" userId="" providerId="Windows Live" clId="Web-{22EF303C-CABD-4C0D-9565-34FC8AF9928E}" dt="2021-03-26T10:49:56.543" v="144" actId="14100"/>
          <ac:picMkLst>
            <pc:docMk/>
            <pc:sldMk cId="1946668660" sldId="295"/>
            <ac:picMk id="11" creationId="{F6FB8BB9-FA4C-4824-B5DD-D806BD54BA03}"/>
          </ac:picMkLst>
        </pc:picChg>
        <pc:picChg chg="del">
          <ac:chgData name="Guest User" userId="" providerId="Windows Live" clId="Web-{22EF303C-CABD-4C0D-9565-34FC8AF9928E}" dt="2021-03-26T10:40:46.368" v="109"/>
          <ac:picMkLst>
            <pc:docMk/>
            <pc:sldMk cId="1946668660" sldId="295"/>
            <ac:picMk id="17" creationId="{D128A170-F2E9-4BAF-88B2-A53DD2231DBD}"/>
          </ac:picMkLst>
        </pc:picChg>
        <pc:picChg chg="del">
          <ac:chgData name="Guest User" userId="" providerId="Windows Live" clId="Web-{22EF303C-CABD-4C0D-9565-34FC8AF9928E}" dt="2021-03-26T10:40:46.352" v="108"/>
          <ac:picMkLst>
            <pc:docMk/>
            <pc:sldMk cId="1946668660" sldId="295"/>
            <ac:picMk id="19" creationId="{C89A22F8-6DC0-43C0-897B-664942546574}"/>
          </ac:picMkLst>
        </pc:picChg>
        <pc:picChg chg="del">
          <ac:chgData name="Guest User" userId="" providerId="Windows Live" clId="Web-{22EF303C-CABD-4C0D-9565-34FC8AF9928E}" dt="2021-03-26T10:40:42.712" v="106"/>
          <ac:picMkLst>
            <pc:docMk/>
            <pc:sldMk cId="1946668660" sldId="295"/>
            <ac:picMk id="21" creationId="{A62C9A1B-AA6A-42D0-A8AE-49E61A54FB81}"/>
          </ac:picMkLst>
        </pc:picChg>
        <pc:picChg chg="del">
          <ac:chgData name="Guest User" userId="" providerId="Windows Live" clId="Web-{22EF303C-CABD-4C0D-9565-34FC8AF9928E}" dt="2021-03-26T10:40:50.727" v="110"/>
          <ac:picMkLst>
            <pc:docMk/>
            <pc:sldMk cId="1946668660" sldId="295"/>
            <ac:picMk id="23" creationId="{0A59FB71-034F-4407-8828-06F51031B973}"/>
          </ac:picMkLst>
        </pc:picChg>
        <pc:picChg chg="del">
          <ac:chgData name="Guest User" userId="" providerId="Windows Live" clId="Web-{22EF303C-CABD-4C0D-9565-34FC8AF9928E}" dt="2021-03-26T10:40:41.790" v="105"/>
          <ac:picMkLst>
            <pc:docMk/>
            <pc:sldMk cId="1946668660" sldId="295"/>
            <ac:picMk id="25" creationId="{FBD43173-77DA-4951-881E-A51AD1686EB1}"/>
          </ac:picMkLst>
        </pc:picChg>
      </pc:sldChg>
      <pc:sldChg chg="addSp delSp modSp add del replId">
        <pc:chgData name="Guest User" userId="" providerId="Windows Live" clId="Web-{22EF303C-CABD-4C0D-9565-34FC8AF9928E}" dt="2021-03-26T11:35:23.403" v="394"/>
        <pc:sldMkLst>
          <pc:docMk/>
          <pc:sldMk cId="2932833186" sldId="296"/>
        </pc:sldMkLst>
        <pc:spChg chg="mod">
          <ac:chgData name="Guest User" userId="" providerId="Windows Live" clId="Web-{22EF303C-CABD-4C0D-9565-34FC8AF9928E}" dt="2021-03-26T11:12:20.301" v="252" actId="20577"/>
          <ac:spMkLst>
            <pc:docMk/>
            <pc:sldMk cId="2932833186" sldId="296"/>
            <ac:spMk id="2" creationId="{06A316DD-500D-4142-A18D-B5547C014EE1}"/>
          </ac:spMkLst>
        </pc:spChg>
        <pc:spChg chg="add del mod">
          <ac:chgData name="Guest User" userId="" providerId="Windows Live" clId="Web-{22EF303C-CABD-4C0D-9565-34FC8AF9928E}" dt="2021-03-26T10:56:22.045" v="156"/>
          <ac:spMkLst>
            <pc:docMk/>
            <pc:sldMk cId="2932833186" sldId="296"/>
            <ac:spMk id="4" creationId="{E56C0503-E851-4119-B398-D1D6CB780F6B}"/>
          </ac:spMkLst>
        </pc:spChg>
        <pc:spChg chg="add del mod">
          <ac:chgData name="Guest User" userId="" providerId="Windows Live" clId="Web-{22EF303C-CABD-4C0D-9565-34FC8AF9928E}" dt="2021-03-26T11:02:34.875" v="183"/>
          <ac:spMkLst>
            <pc:docMk/>
            <pc:sldMk cId="2932833186" sldId="296"/>
            <ac:spMk id="18" creationId="{4996BF5F-A32C-4F29-A69E-08C423BB6BA2}"/>
          </ac:spMkLst>
        </pc:spChg>
        <pc:picChg chg="del">
          <ac:chgData name="Guest User" userId="" providerId="Windows Live" clId="Web-{22EF303C-CABD-4C0D-9565-34FC8AF9928E}" dt="2021-03-26T10:56:05.529" v="149"/>
          <ac:picMkLst>
            <pc:docMk/>
            <pc:sldMk cId="2932833186" sldId="296"/>
            <ac:picMk id="5" creationId="{1ECA7171-D0DC-4C67-9060-A3AFB76CEE12}"/>
          </ac:picMkLst>
        </pc:picChg>
        <pc:picChg chg="add del">
          <ac:chgData name="Guest User" userId="" providerId="Windows Live" clId="Web-{22EF303C-CABD-4C0D-9565-34FC8AF9928E}" dt="2021-03-26T10:56:35.108" v="161"/>
          <ac:picMkLst>
            <pc:docMk/>
            <pc:sldMk cId="2932833186" sldId="296"/>
            <ac:picMk id="6" creationId="{1D771CDD-EAEF-44DA-8039-2DC2434F4434}"/>
          </ac:picMkLst>
        </pc:picChg>
        <pc:picChg chg="add del">
          <ac:chgData name="Guest User" userId="" providerId="Windows Live" clId="Web-{22EF303C-CABD-4C0D-9565-34FC8AF9928E}" dt="2021-03-26T10:57:01.327" v="166"/>
          <ac:picMkLst>
            <pc:docMk/>
            <pc:sldMk cId="2932833186" sldId="296"/>
            <ac:picMk id="7" creationId="{5CE59635-3D27-4C0D-B6CA-1F521C672139}"/>
          </ac:picMkLst>
        </pc:picChg>
        <pc:picChg chg="add del">
          <ac:chgData name="Guest User" userId="" providerId="Windows Live" clId="Web-{22EF303C-CABD-4C0D-9565-34FC8AF9928E}" dt="2021-03-26T10:57:29.858" v="170"/>
          <ac:picMkLst>
            <pc:docMk/>
            <pc:sldMk cId="2932833186" sldId="296"/>
            <ac:picMk id="8" creationId="{C9907DE0-AA1E-4974-B420-8E8A2D1FB89A}"/>
          </ac:picMkLst>
        </pc:picChg>
        <pc:picChg chg="add del mod ord">
          <ac:chgData name="Guest User" userId="" providerId="Windows Live" clId="Web-{22EF303C-CABD-4C0D-9565-34FC8AF9928E}" dt="2021-03-26T11:02:30.766" v="182"/>
          <ac:picMkLst>
            <pc:docMk/>
            <pc:sldMk cId="2932833186" sldId="296"/>
            <ac:picMk id="9" creationId="{458E7FBB-1F32-4A68-95CB-5E511D7BADEA}"/>
          </ac:picMkLst>
        </pc:picChg>
        <pc:picChg chg="del">
          <ac:chgData name="Guest User" userId="" providerId="Windows Live" clId="Web-{22EF303C-CABD-4C0D-9565-34FC8AF9928E}" dt="2021-03-26T10:57:40.405" v="174"/>
          <ac:picMkLst>
            <pc:docMk/>
            <pc:sldMk cId="2932833186" sldId="296"/>
            <ac:picMk id="10" creationId="{705C3B90-0820-4AB7-9E6E-C1FC286D46F7}"/>
          </ac:picMkLst>
        </pc:picChg>
        <pc:picChg chg="del">
          <ac:chgData name="Guest User" userId="" providerId="Windows Live" clId="Web-{22EF303C-CABD-4C0D-9565-34FC8AF9928E}" dt="2021-03-26T10:57:54.296" v="178"/>
          <ac:picMkLst>
            <pc:docMk/>
            <pc:sldMk cId="2932833186" sldId="296"/>
            <ac:picMk id="11" creationId="{F6FB8BB9-FA4C-4824-B5DD-D806BD54BA03}"/>
          </ac:picMkLst>
        </pc:picChg>
        <pc:picChg chg="add mod">
          <ac:chgData name="Guest User" userId="" providerId="Windows Live" clId="Web-{22EF303C-CABD-4C0D-9565-34FC8AF9928E}" dt="2021-03-26T10:56:59.561" v="165" actId="14100"/>
          <ac:picMkLst>
            <pc:docMk/>
            <pc:sldMk cId="2932833186" sldId="296"/>
            <ac:picMk id="12" creationId="{168A5A16-897C-4FCA-A42E-C3D42159FF32}"/>
          </ac:picMkLst>
        </pc:picChg>
        <pc:picChg chg="add mod">
          <ac:chgData name="Guest User" userId="" providerId="Windows Live" clId="Web-{22EF303C-CABD-4C0D-9565-34FC8AF9928E}" dt="2021-03-26T10:57:12.952" v="169" actId="14100"/>
          <ac:picMkLst>
            <pc:docMk/>
            <pc:sldMk cId="2932833186" sldId="296"/>
            <ac:picMk id="13" creationId="{6BCB39E9-D8D4-4B67-AB14-6087A021D578}"/>
          </ac:picMkLst>
        </pc:picChg>
        <pc:picChg chg="add mod">
          <ac:chgData name="Guest User" userId="" providerId="Windows Live" clId="Web-{22EF303C-CABD-4C0D-9565-34FC8AF9928E}" dt="2021-03-26T10:57:39.217" v="173" actId="14100"/>
          <ac:picMkLst>
            <pc:docMk/>
            <pc:sldMk cId="2932833186" sldId="296"/>
            <ac:picMk id="14" creationId="{4BE6FA2D-5817-4974-B23E-7A0D453229FF}"/>
          </ac:picMkLst>
        </pc:picChg>
        <pc:picChg chg="add mod">
          <ac:chgData name="Guest User" userId="" providerId="Windows Live" clId="Web-{22EF303C-CABD-4C0D-9565-34FC8AF9928E}" dt="2021-03-26T10:57:53.014" v="177" actId="14100"/>
          <ac:picMkLst>
            <pc:docMk/>
            <pc:sldMk cId="2932833186" sldId="296"/>
            <ac:picMk id="15" creationId="{2DBD7707-97BD-4621-BB90-658051536164}"/>
          </ac:picMkLst>
        </pc:picChg>
        <pc:picChg chg="add del mod">
          <ac:chgData name="Guest User" userId="" providerId="Windows Live" clId="Web-{22EF303C-CABD-4C0D-9565-34FC8AF9928E}" dt="2021-03-26T11:02:43.375" v="188"/>
          <ac:picMkLst>
            <pc:docMk/>
            <pc:sldMk cId="2932833186" sldId="296"/>
            <ac:picMk id="16" creationId="{ABC4E643-4A25-4F72-9634-9DF3F44F13C0}"/>
          </ac:picMkLst>
        </pc:picChg>
        <pc:picChg chg="add mod ord">
          <ac:chgData name="Guest User" userId="" providerId="Windows Live" clId="Web-{22EF303C-CABD-4C0D-9565-34FC8AF9928E}" dt="2021-03-26T11:02:41.985" v="187" actId="14100"/>
          <ac:picMkLst>
            <pc:docMk/>
            <pc:sldMk cId="2932833186" sldId="296"/>
            <ac:picMk id="19" creationId="{BDAF26CE-ABBC-4736-89CF-ED7C5BC02CCC}"/>
          </ac:picMkLst>
        </pc:picChg>
        <pc:picChg chg="add mod">
          <ac:chgData name="Guest User" userId="" providerId="Windows Live" clId="Web-{22EF303C-CABD-4C0D-9565-34FC8AF9928E}" dt="2021-03-26T11:02:53.875" v="191" actId="14100"/>
          <ac:picMkLst>
            <pc:docMk/>
            <pc:sldMk cId="2932833186" sldId="296"/>
            <ac:picMk id="20" creationId="{04C84F91-73A4-4852-8716-7FBBDD036D0D}"/>
          </ac:picMkLst>
        </pc:picChg>
      </pc:sldChg>
      <pc:sldChg chg="addSp delSp modSp add del replId">
        <pc:chgData name="Guest User" userId="" providerId="Windows Live" clId="Web-{22EF303C-CABD-4C0D-9565-34FC8AF9928E}" dt="2021-03-26T11:35:26.169" v="395"/>
        <pc:sldMkLst>
          <pc:docMk/>
          <pc:sldMk cId="2426996097" sldId="297"/>
        </pc:sldMkLst>
        <pc:spChg chg="mod">
          <ac:chgData name="Guest User" userId="" providerId="Windows Live" clId="Web-{22EF303C-CABD-4C0D-9565-34FC8AF9928E}" dt="2021-03-26T11:04:28.782" v="197" actId="20577"/>
          <ac:spMkLst>
            <pc:docMk/>
            <pc:sldMk cId="2426996097" sldId="297"/>
            <ac:spMk id="2" creationId="{06A316DD-500D-4142-A18D-B5547C014EE1}"/>
          </ac:spMkLst>
        </pc:spChg>
        <pc:spChg chg="add del mod">
          <ac:chgData name="Guest User" userId="" providerId="Windows Live" clId="Web-{22EF303C-CABD-4C0D-9565-34FC8AF9928E}" dt="2021-03-26T11:04:42.267" v="199"/>
          <ac:spMkLst>
            <pc:docMk/>
            <pc:sldMk cId="2426996097" sldId="297"/>
            <ac:spMk id="4" creationId="{19D773EC-5C4E-4684-9A15-23818A775820}"/>
          </ac:spMkLst>
        </pc:spChg>
        <pc:spChg chg="add del mod">
          <ac:chgData name="Guest User" userId="" providerId="Windows Live" clId="Web-{22EF303C-CABD-4C0D-9565-34FC8AF9928E}" dt="2021-03-26T11:06:26.674" v="207"/>
          <ac:spMkLst>
            <pc:docMk/>
            <pc:sldMk cId="2426996097" sldId="297"/>
            <ac:spMk id="13" creationId="{49E03566-A951-41D5-9EF5-C2FBDE2FD8F9}"/>
          </ac:spMkLst>
        </pc:spChg>
        <pc:picChg chg="del">
          <ac:chgData name="Guest User" userId="" providerId="Windows Live" clId="Web-{22EF303C-CABD-4C0D-9565-34FC8AF9928E}" dt="2021-03-26T11:04:39.376" v="198"/>
          <ac:picMkLst>
            <pc:docMk/>
            <pc:sldMk cId="2426996097" sldId="297"/>
            <ac:picMk id="5" creationId="{1ECA7171-D0DC-4C67-9060-A3AFB76CEE12}"/>
          </ac:picMkLst>
        </pc:picChg>
        <pc:picChg chg="del">
          <ac:chgData name="Guest User" userId="" providerId="Windows Live" clId="Web-{22EF303C-CABD-4C0D-9565-34FC8AF9928E}" dt="2021-03-26T11:06:38.799" v="214"/>
          <ac:picMkLst>
            <pc:docMk/>
            <pc:sldMk cId="2426996097" sldId="297"/>
            <ac:picMk id="6" creationId="{1D771CDD-EAEF-44DA-8039-2DC2434F4434}"/>
          </ac:picMkLst>
        </pc:picChg>
        <pc:picChg chg="del">
          <ac:chgData name="Guest User" userId="" providerId="Windows Live" clId="Web-{22EF303C-CABD-4C0D-9565-34FC8AF9928E}" dt="2021-03-26T11:06:51.986" v="218"/>
          <ac:picMkLst>
            <pc:docMk/>
            <pc:sldMk cId="2426996097" sldId="297"/>
            <ac:picMk id="7" creationId="{5CE59635-3D27-4C0D-B6CA-1F521C672139}"/>
          </ac:picMkLst>
        </pc:picChg>
        <pc:picChg chg="del">
          <ac:chgData name="Guest User" userId="" providerId="Windows Live" clId="Web-{22EF303C-CABD-4C0D-9565-34FC8AF9928E}" dt="2021-03-26T11:07:07.096" v="223"/>
          <ac:picMkLst>
            <pc:docMk/>
            <pc:sldMk cId="2426996097" sldId="297"/>
            <ac:picMk id="8" creationId="{C9907DE0-AA1E-4974-B420-8E8A2D1FB89A}"/>
          </ac:picMkLst>
        </pc:picChg>
        <pc:picChg chg="add del mod ord">
          <ac:chgData name="Guest User" userId="" providerId="Windows Live" clId="Web-{22EF303C-CABD-4C0D-9565-34FC8AF9928E}" dt="2021-03-26T11:06:00.548" v="206"/>
          <ac:picMkLst>
            <pc:docMk/>
            <pc:sldMk cId="2426996097" sldId="297"/>
            <ac:picMk id="9" creationId="{51DA4D08-4901-4861-A51A-378F28D58095}"/>
          </ac:picMkLst>
        </pc:picChg>
        <pc:picChg chg="del">
          <ac:chgData name="Guest User" userId="" providerId="Windows Live" clId="Web-{22EF303C-CABD-4C0D-9565-34FC8AF9928E}" dt="2021-03-26T11:07:23.580" v="228"/>
          <ac:picMkLst>
            <pc:docMk/>
            <pc:sldMk cId="2426996097" sldId="297"/>
            <ac:picMk id="10" creationId="{705C3B90-0820-4AB7-9E6E-C1FC286D46F7}"/>
          </ac:picMkLst>
        </pc:picChg>
        <pc:picChg chg="del">
          <ac:chgData name="Guest User" userId="" providerId="Windows Live" clId="Web-{22EF303C-CABD-4C0D-9565-34FC8AF9928E}" dt="2021-03-26T11:07:30.940" v="232"/>
          <ac:picMkLst>
            <pc:docMk/>
            <pc:sldMk cId="2426996097" sldId="297"/>
            <ac:picMk id="11" creationId="{F6FB8BB9-FA4C-4824-B5DD-D806BD54BA03}"/>
          </ac:picMkLst>
        </pc:picChg>
        <pc:picChg chg="add mod ord">
          <ac:chgData name="Guest User" userId="" providerId="Windows Live" clId="Web-{22EF303C-CABD-4C0D-9565-34FC8AF9928E}" dt="2021-03-26T11:06:37.127" v="213" actId="14100"/>
          <ac:picMkLst>
            <pc:docMk/>
            <pc:sldMk cId="2426996097" sldId="297"/>
            <ac:picMk id="14" creationId="{866FDC67-E168-42C7-AA4C-7BB62A87A615}"/>
          </ac:picMkLst>
        </pc:picChg>
        <pc:picChg chg="add mod">
          <ac:chgData name="Guest User" userId="" providerId="Windows Live" clId="Web-{22EF303C-CABD-4C0D-9565-34FC8AF9928E}" dt="2021-03-26T11:06:51.189" v="217" actId="14100"/>
          <ac:picMkLst>
            <pc:docMk/>
            <pc:sldMk cId="2426996097" sldId="297"/>
            <ac:picMk id="15" creationId="{7D749B50-9710-4E05-AC10-7536DE9CA31A}"/>
          </ac:picMkLst>
        </pc:picChg>
        <pc:picChg chg="add mod">
          <ac:chgData name="Guest User" userId="" providerId="Windows Live" clId="Web-{22EF303C-CABD-4C0D-9565-34FC8AF9928E}" dt="2021-03-26T11:07:06.252" v="222" actId="14100"/>
          <ac:picMkLst>
            <pc:docMk/>
            <pc:sldMk cId="2426996097" sldId="297"/>
            <ac:picMk id="16" creationId="{F6ABF065-5972-424D-A393-F59696A3AF6F}"/>
          </ac:picMkLst>
        </pc:picChg>
        <pc:picChg chg="add mod">
          <ac:chgData name="Guest User" userId="" providerId="Windows Live" clId="Web-{22EF303C-CABD-4C0D-9565-34FC8AF9928E}" dt="2021-03-26T11:07:17.158" v="226" actId="14100"/>
          <ac:picMkLst>
            <pc:docMk/>
            <pc:sldMk cId="2426996097" sldId="297"/>
            <ac:picMk id="17" creationId="{BFB20E59-2DF9-4E04-B3B8-D36A0B738643}"/>
          </ac:picMkLst>
        </pc:picChg>
        <pc:picChg chg="add mod">
          <ac:chgData name="Guest User" userId="" providerId="Windows Live" clId="Web-{22EF303C-CABD-4C0D-9565-34FC8AF9928E}" dt="2021-03-26T11:07:29.127" v="231" actId="1076"/>
          <ac:picMkLst>
            <pc:docMk/>
            <pc:sldMk cId="2426996097" sldId="297"/>
            <ac:picMk id="18" creationId="{D95ED062-6490-456B-A667-4BF28B2E6C50}"/>
          </ac:picMkLst>
        </pc:picChg>
        <pc:picChg chg="add mod">
          <ac:chgData name="Guest User" userId="" providerId="Windows Live" clId="Web-{22EF303C-CABD-4C0D-9565-34FC8AF9928E}" dt="2021-03-26T11:07:41.736" v="235" actId="14100"/>
          <ac:picMkLst>
            <pc:docMk/>
            <pc:sldMk cId="2426996097" sldId="297"/>
            <ac:picMk id="19" creationId="{F9600B40-327C-425C-BC91-0E4F700AAFBC}"/>
          </ac:picMkLst>
        </pc:picChg>
      </pc:sldChg>
      <pc:sldChg chg="addSp delSp modSp add replId">
        <pc:chgData name="Guest User" userId="" providerId="Windows Live" clId="Web-{22EF303C-CABD-4C0D-9565-34FC8AF9928E}" dt="2021-03-26T11:58:23.147" v="480"/>
        <pc:sldMkLst>
          <pc:docMk/>
          <pc:sldMk cId="3128893730" sldId="298"/>
        </pc:sldMkLst>
        <pc:spChg chg="mod">
          <ac:chgData name="Guest User" userId="" providerId="Windows Live" clId="Web-{22EF303C-CABD-4C0D-9565-34FC8AF9928E}" dt="2021-03-26T11:49:21.987" v="452" actId="1076"/>
          <ac:spMkLst>
            <pc:docMk/>
            <pc:sldMk cId="3128893730" sldId="298"/>
            <ac:spMk id="2" creationId="{BD7DAD1A-F5E7-486E-8652-C25A4E63493F}"/>
          </ac:spMkLst>
        </pc:spChg>
        <pc:spChg chg="add del mod">
          <ac:chgData name="Guest User" userId="" providerId="Windows Live" clId="Web-{22EF303C-CABD-4C0D-9565-34FC8AF9928E}" dt="2021-03-26T11:38:47.420" v="407"/>
          <ac:spMkLst>
            <pc:docMk/>
            <pc:sldMk cId="3128893730" sldId="298"/>
            <ac:spMk id="5" creationId="{6449C729-F205-4383-B4AD-31A631C8014F}"/>
          </ac:spMkLst>
        </pc:spChg>
        <pc:spChg chg="add mod">
          <ac:chgData name="Guest User" userId="" providerId="Windows Live" clId="Web-{22EF303C-CABD-4C0D-9565-34FC8AF9928E}" dt="2021-03-26T11:58:23.147" v="480"/>
          <ac:spMkLst>
            <pc:docMk/>
            <pc:sldMk cId="3128893730" sldId="298"/>
            <ac:spMk id="8" creationId="{4451117E-0377-4C3F-A91E-28CD4DA8CB25}"/>
          </ac:spMkLst>
        </pc:spChg>
        <pc:picChg chg="del">
          <ac:chgData name="Guest User" userId="" providerId="Windows Live" clId="Web-{22EF303C-CABD-4C0D-9565-34FC8AF9928E}" dt="2021-03-26T11:38:45.358" v="406"/>
          <ac:picMkLst>
            <pc:docMk/>
            <pc:sldMk cId="3128893730" sldId="298"/>
            <ac:picMk id="4" creationId="{F38FDFAC-21B3-4F9F-8063-FB97418AEDD4}"/>
          </ac:picMkLst>
        </pc:picChg>
        <pc:picChg chg="add del mod ord">
          <ac:chgData name="Guest User" userId="" providerId="Windows Live" clId="Web-{22EF303C-CABD-4C0D-9565-34FC8AF9928E}" dt="2021-03-26T11:58:23.147" v="480"/>
          <ac:picMkLst>
            <pc:docMk/>
            <pc:sldMk cId="3128893730" sldId="298"/>
            <ac:picMk id="6" creationId="{C7EBE0E7-12E5-4BA5-A5ED-E31CB712124D}"/>
          </ac:picMkLst>
        </pc:picChg>
      </pc:sldChg>
      <pc:sldChg chg="addSp delSp modSp add replId">
        <pc:chgData name="Guest User" userId="" providerId="Windows Live" clId="Web-{22EF303C-CABD-4C0D-9565-34FC8AF9928E}" dt="2021-03-26T12:36:34.291" v="544"/>
        <pc:sldMkLst>
          <pc:docMk/>
          <pc:sldMk cId="1812011389" sldId="299"/>
        </pc:sldMkLst>
        <pc:spChg chg="mod">
          <ac:chgData name="Guest User" userId="" providerId="Windows Live" clId="Web-{22EF303C-CABD-4C0D-9565-34FC8AF9928E}" dt="2021-03-26T11:13:05.332" v="270" actId="20577"/>
          <ac:spMkLst>
            <pc:docMk/>
            <pc:sldMk cId="1812011389" sldId="299"/>
            <ac:spMk id="2" creationId="{06A316DD-500D-4142-A18D-B5547C014EE1}"/>
          </ac:spMkLst>
        </pc:spChg>
        <pc:spChg chg="add del mod">
          <ac:chgData name="Guest User" userId="" providerId="Windows Live" clId="Web-{22EF303C-CABD-4C0D-9565-34FC8AF9928E}" dt="2021-03-26T11:18:43.740" v="272"/>
          <ac:spMkLst>
            <pc:docMk/>
            <pc:sldMk cId="1812011389" sldId="299"/>
            <ac:spMk id="4" creationId="{69EEE02A-DF15-4DA3-83B7-E572BC500824}"/>
          </ac:spMkLst>
        </pc:spChg>
        <pc:spChg chg="add del mod">
          <ac:chgData name="Guest User" userId="" providerId="Windows Live" clId="Web-{22EF303C-CABD-4C0D-9565-34FC8AF9928E}" dt="2021-03-26T11:21:44.507" v="308"/>
          <ac:spMkLst>
            <pc:docMk/>
            <pc:sldMk cId="1812011389" sldId="299"/>
            <ac:spMk id="12" creationId="{42C9F5E3-7FB9-4730-8846-ACC9C3D199B4}"/>
          </ac:spMkLst>
        </pc:spChg>
        <pc:spChg chg="add del mod">
          <ac:chgData name="Guest User" userId="" providerId="Windows Live" clId="Web-{22EF303C-CABD-4C0D-9565-34FC8AF9928E}" dt="2021-03-26T12:36:34.291" v="544"/>
          <ac:spMkLst>
            <pc:docMk/>
            <pc:sldMk cId="1812011389" sldId="299"/>
            <ac:spMk id="13" creationId="{2D4B48CF-A7C7-4644-A0AB-FDE822C038FB}"/>
          </ac:spMkLst>
        </pc:spChg>
        <pc:picChg chg="add mod ord">
          <ac:chgData name="Guest User" userId="" providerId="Windows Live" clId="Web-{22EF303C-CABD-4C0D-9565-34FC8AF9928E}" dt="2021-03-26T11:19:00.709" v="279" actId="14100"/>
          <ac:picMkLst>
            <pc:docMk/>
            <pc:sldMk cId="1812011389" sldId="299"/>
            <ac:picMk id="5" creationId="{A59CD4DD-3028-4B4D-A83A-F79A9496D317}"/>
          </ac:picMkLst>
        </pc:picChg>
        <pc:picChg chg="add del mod">
          <ac:chgData name="Guest User" userId="" providerId="Windows Live" clId="Web-{22EF303C-CABD-4C0D-9565-34FC8AF9928E}" dt="2021-03-26T11:19:39.506" v="286"/>
          <ac:picMkLst>
            <pc:docMk/>
            <pc:sldMk cId="1812011389" sldId="299"/>
            <ac:picMk id="6" creationId="{A541DDC4-7757-4A6D-89E5-402C17D28349}"/>
          </ac:picMkLst>
        </pc:picChg>
        <pc:picChg chg="add mod">
          <ac:chgData name="Guest User" userId="" providerId="Windows Live" clId="Web-{22EF303C-CABD-4C0D-9565-34FC8AF9928E}" dt="2021-03-26T11:19:32.616" v="285" actId="14100"/>
          <ac:picMkLst>
            <pc:docMk/>
            <pc:sldMk cId="1812011389" sldId="299"/>
            <ac:picMk id="7" creationId="{6981E1C5-76F1-4FEF-8C0C-66478BAC72D3}"/>
          </ac:picMkLst>
        </pc:picChg>
        <pc:picChg chg="add mod">
          <ac:chgData name="Guest User" userId="" providerId="Windows Live" clId="Web-{22EF303C-CABD-4C0D-9565-34FC8AF9928E}" dt="2021-03-26T11:20:44.069" v="290" actId="14100"/>
          <ac:picMkLst>
            <pc:docMk/>
            <pc:sldMk cId="1812011389" sldId="299"/>
            <ac:picMk id="8" creationId="{0A505C74-4F8D-441F-8B04-744A2FF23FF2}"/>
          </ac:picMkLst>
        </pc:picChg>
        <pc:picChg chg="add mod">
          <ac:chgData name="Guest User" userId="" providerId="Windows Live" clId="Web-{22EF303C-CABD-4C0D-9565-34FC8AF9928E}" dt="2021-03-26T11:20:55.569" v="294" actId="14100"/>
          <ac:picMkLst>
            <pc:docMk/>
            <pc:sldMk cId="1812011389" sldId="299"/>
            <ac:picMk id="9" creationId="{6AF534D0-EC5D-486A-B721-9DB1BBAE35AB}"/>
          </ac:picMkLst>
        </pc:picChg>
        <pc:picChg chg="add mod">
          <ac:chgData name="Guest User" userId="" providerId="Windows Live" clId="Web-{22EF303C-CABD-4C0D-9565-34FC8AF9928E}" dt="2021-03-26T11:21:06.507" v="298" actId="14100"/>
          <ac:picMkLst>
            <pc:docMk/>
            <pc:sldMk cId="1812011389" sldId="299"/>
            <ac:picMk id="10" creationId="{8C787EE7-79B3-4514-A9A0-85E304FAD995}"/>
          </ac:picMkLst>
        </pc:picChg>
        <pc:picChg chg="add mod">
          <ac:chgData name="Guest User" userId="" providerId="Windows Live" clId="Web-{22EF303C-CABD-4C0D-9565-34FC8AF9928E}" dt="2021-03-26T11:21:23.913" v="302" actId="14100"/>
          <ac:picMkLst>
            <pc:docMk/>
            <pc:sldMk cId="1812011389" sldId="299"/>
            <ac:picMk id="11" creationId="{AEFB46F1-2685-46F7-8359-16DA036DCD8B}"/>
          </ac:picMkLst>
        </pc:picChg>
        <pc:picChg chg="del">
          <ac:chgData name="Guest User" userId="" providerId="Windows Live" clId="Web-{22EF303C-CABD-4C0D-9565-34FC8AF9928E}" dt="2021-03-26T11:18:40.443" v="271"/>
          <ac:picMkLst>
            <pc:docMk/>
            <pc:sldMk cId="1812011389" sldId="299"/>
            <ac:picMk id="14" creationId="{866FDC67-E168-42C7-AA4C-7BB62A87A615}"/>
          </ac:picMkLst>
        </pc:picChg>
        <pc:picChg chg="del">
          <ac:chgData name="Guest User" userId="" providerId="Windows Live" clId="Web-{22EF303C-CABD-4C0D-9565-34FC8AF9928E}" dt="2021-03-26T11:19:03.115" v="280"/>
          <ac:picMkLst>
            <pc:docMk/>
            <pc:sldMk cId="1812011389" sldId="299"/>
            <ac:picMk id="15" creationId="{7D749B50-9710-4E05-AC10-7536DE9CA31A}"/>
          </ac:picMkLst>
        </pc:picChg>
        <pc:picChg chg="del">
          <ac:chgData name="Guest User" userId="" providerId="Windows Live" clId="Web-{22EF303C-CABD-4C0D-9565-34FC8AF9928E}" dt="2021-03-26T11:19:43.538" v="287"/>
          <ac:picMkLst>
            <pc:docMk/>
            <pc:sldMk cId="1812011389" sldId="299"/>
            <ac:picMk id="16" creationId="{F6ABF065-5972-424D-A393-F59696A3AF6F}"/>
          </ac:picMkLst>
        </pc:picChg>
        <pc:picChg chg="del">
          <ac:chgData name="Guest User" userId="" providerId="Windows Live" clId="Web-{22EF303C-CABD-4C0D-9565-34FC8AF9928E}" dt="2021-03-26T11:20:45.288" v="291"/>
          <ac:picMkLst>
            <pc:docMk/>
            <pc:sldMk cId="1812011389" sldId="299"/>
            <ac:picMk id="17" creationId="{BFB20E59-2DF9-4E04-B3B8-D36A0B738643}"/>
          </ac:picMkLst>
        </pc:picChg>
        <pc:picChg chg="del">
          <ac:chgData name="Guest User" userId="" providerId="Windows Live" clId="Web-{22EF303C-CABD-4C0D-9565-34FC8AF9928E}" dt="2021-03-26T11:20:56.460" v="295"/>
          <ac:picMkLst>
            <pc:docMk/>
            <pc:sldMk cId="1812011389" sldId="299"/>
            <ac:picMk id="18" creationId="{D95ED062-6490-456B-A667-4BF28B2E6C50}"/>
          </ac:picMkLst>
        </pc:picChg>
        <pc:picChg chg="del">
          <ac:chgData name="Guest User" userId="" providerId="Windows Live" clId="Web-{22EF303C-CABD-4C0D-9565-34FC8AF9928E}" dt="2021-03-26T11:21:07.210" v="299"/>
          <ac:picMkLst>
            <pc:docMk/>
            <pc:sldMk cId="1812011389" sldId="299"/>
            <ac:picMk id="19" creationId="{F9600B40-327C-425C-BC91-0E4F700AAFBC}"/>
          </ac:picMkLst>
        </pc:picChg>
      </pc:sldChg>
      <pc:sldChg chg="addSp delSp modSp add del replId">
        <pc:chgData name="Guest User" userId="" providerId="Windows Live" clId="Web-{22EF303C-CABD-4C0D-9565-34FC8AF9928E}" dt="2021-03-26T11:35:33.778" v="396"/>
        <pc:sldMkLst>
          <pc:docMk/>
          <pc:sldMk cId="92954829" sldId="300"/>
        </pc:sldMkLst>
        <pc:spChg chg="mod">
          <ac:chgData name="Guest User" userId="" providerId="Windows Live" clId="Web-{22EF303C-CABD-4C0D-9565-34FC8AF9928E}" dt="2021-03-26T11:21:53.445" v="309" actId="20577"/>
          <ac:spMkLst>
            <pc:docMk/>
            <pc:sldMk cId="92954829" sldId="300"/>
            <ac:spMk id="2" creationId="{06A316DD-500D-4142-A18D-B5547C014EE1}"/>
          </ac:spMkLst>
        </pc:spChg>
        <pc:spChg chg="add del mod">
          <ac:chgData name="Guest User" userId="" providerId="Windows Live" clId="Web-{22EF303C-CABD-4C0D-9565-34FC8AF9928E}" dt="2021-03-26T11:24:34.946" v="311"/>
          <ac:spMkLst>
            <pc:docMk/>
            <pc:sldMk cId="92954829" sldId="300"/>
            <ac:spMk id="4" creationId="{B96CD682-B3C1-4EE1-9D7A-80410B7E203C}"/>
          </ac:spMkLst>
        </pc:spChg>
        <pc:spChg chg="del mod">
          <ac:chgData name="Guest User" userId="" providerId="Windows Live" clId="Web-{22EF303C-CABD-4C0D-9565-34FC8AF9928E}" dt="2021-03-26T11:21:37.788" v="307"/>
          <ac:spMkLst>
            <pc:docMk/>
            <pc:sldMk cId="92954829" sldId="300"/>
            <ac:spMk id="12" creationId="{42C9F5E3-7FB9-4730-8846-ACC9C3D199B4}"/>
          </ac:spMkLst>
        </pc:spChg>
        <pc:picChg chg="del">
          <ac:chgData name="Guest User" userId="" providerId="Windows Live" clId="Web-{22EF303C-CABD-4C0D-9565-34FC8AF9928E}" dt="2021-03-26T11:24:32.900" v="310"/>
          <ac:picMkLst>
            <pc:docMk/>
            <pc:sldMk cId="92954829" sldId="300"/>
            <ac:picMk id="5" creationId="{A59CD4DD-3028-4B4D-A83A-F79A9496D317}"/>
          </ac:picMkLst>
        </pc:picChg>
        <pc:picChg chg="add mod ord">
          <ac:chgData name="Guest User" userId="" providerId="Windows Live" clId="Web-{22EF303C-CABD-4C0D-9565-34FC8AF9928E}" dt="2021-03-26T11:24:44.275" v="317" actId="14100"/>
          <ac:picMkLst>
            <pc:docMk/>
            <pc:sldMk cId="92954829" sldId="300"/>
            <ac:picMk id="6" creationId="{BF446734-1EFD-43F2-9DF0-F6E7856884EE}"/>
          </ac:picMkLst>
        </pc:picChg>
        <pc:picChg chg="del">
          <ac:chgData name="Guest User" userId="" providerId="Windows Live" clId="Web-{22EF303C-CABD-4C0D-9565-34FC8AF9928E}" dt="2021-03-26T11:24:47.978" v="318"/>
          <ac:picMkLst>
            <pc:docMk/>
            <pc:sldMk cId="92954829" sldId="300"/>
            <ac:picMk id="7" creationId="{6981E1C5-76F1-4FEF-8C0C-66478BAC72D3}"/>
          </ac:picMkLst>
        </pc:picChg>
        <pc:picChg chg="del">
          <ac:chgData name="Guest User" userId="" providerId="Windows Live" clId="Web-{22EF303C-CABD-4C0D-9565-34FC8AF9928E}" dt="2021-03-26T11:25:02.322" v="322"/>
          <ac:picMkLst>
            <pc:docMk/>
            <pc:sldMk cId="92954829" sldId="300"/>
            <ac:picMk id="8" creationId="{0A505C74-4F8D-441F-8B04-744A2FF23FF2}"/>
          </ac:picMkLst>
        </pc:picChg>
        <pc:picChg chg="del">
          <ac:chgData name="Guest User" userId="" providerId="Windows Live" clId="Web-{22EF303C-CABD-4C0D-9565-34FC8AF9928E}" dt="2021-03-26T11:25:12.806" v="326"/>
          <ac:picMkLst>
            <pc:docMk/>
            <pc:sldMk cId="92954829" sldId="300"/>
            <ac:picMk id="9" creationId="{6AF534D0-EC5D-486A-B721-9DB1BBAE35AB}"/>
          </ac:picMkLst>
        </pc:picChg>
        <pc:picChg chg="del">
          <ac:chgData name="Guest User" userId="" providerId="Windows Live" clId="Web-{22EF303C-CABD-4C0D-9565-34FC8AF9928E}" dt="2021-03-26T11:25:37.962" v="331"/>
          <ac:picMkLst>
            <pc:docMk/>
            <pc:sldMk cId="92954829" sldId="300"/>
            <ac:picMk id="10" creationId="{8C787EE7-79B3-4514-A9A0-85E304FAD995}"/>
          </ac:picMkLst>
        </pc:picChg>
        <pc:picChg chg="del">
          <ac:chgData name="Guest User" userId="" providerId="Windows Live" clId="Web-{22EF303C-CABD-4C0D-9565-34FC8AF9928E}" dt="2021-03-26T11:25:51.369" v="335"/>
          <ac:picMkLst>
            <pc:docMk/>
            <pc:sldMk cId="92954829" sldId="300"/>
            <ac:picMk id="11" creationId="{AEFB46F1-2685-46F7-8359-16DA036DCD8B}"/>
          </ac:picMkLst>
        </pc:picChg>
        <pc:picChg chg="add mod">
          <ac:chgData name="Guest User" userId="" providerId="Windows Live" clId="Web-{22EF303C-CABD-4C0D-9565-34FC8AF9928E}" dt="2021-03-26T11:24:58.868" v="321" actId="14100"/>
          <ac:picMkLst>
            <pc:docMk/>
            <pc:sldMk cId="92954829" sldId="300"/>
            <ac:picMk id="13" creationId="{06A3C1D4-B301-4118-A13E-AEF483F84BE7}"/>
          </ac:picMkLst>
        </pc:picChg>
        <pc:picChg chg="add mod">
          <ac:chgData name="Guest User" userId="" providerId="Windows Live" clId="Web-{22EF303C-CABD-4C0D-9565-34FC8AF9928E}" dt="2021-03-26T11:25:11.087" v="325" actId="14100"/>
          <ac:picMkLst>
            <pc:docMk/>
            <pc:sldMk cId="92954829" sldId="300"/>
            <ac:picMk id="14" creationId="{1DA7CA0D-4385-4368-9557-4C206CF05371}"/>
          </ac:picMkLst>
        </pc:picChg>
        <pc:picChg chg="add mod">
          <ac:chgData name="Guest User" userId="" providerId="Windows Live" clId="Web-{22EF303C-CABD-4C0D-9565-34FC8AF9928E}" dt="2021-03-26T11:25:31.244" v="330" actId="14100"/>
          <ac:picMkLst>
            <pc:docMk/>
            <pc:sldMk cId="92954829" sldId="300"/>
            <ac:picMk id="15" creationId="{D0DC7AA3-309E-4FC9-AEE5-125096D51075}"/>
          </ac:picMkLst>
        </pc:picChg>
        <pc:picChg chg="add mod">
          <ac:chgData name="Guest User" userId="" providerId="Windows Live" clId="Web-{22EF303C-CABD-4C0D-9565-34FC8AF9928E}" dt="2021-03-26T11:25:49.697" v="334" actId="14100"/>
          <ac:picMkLst>
            <pc:docMk/>
            <pc:sldMk cId="92954829" sldId="300"/>
            <ac:picMk id="16" creationId="{EB8973DF-4621-440E-BCCA-38F5554325B7}"/>
          </ac:picMkLst>
        </pc:picChg>
        <pc:picChg chg="add mod">
          <ac:chgData name="Guest User" userId="" providerId="Windows Live" clId="Web-{22EF303C-CABD-4C0D-9565-34FC8AF9928E}" dt="2021-03-26T11:26:05.416" v="339" actId="14100"/>
          <ac:picMkLst>
            <pc:docMk/>
            <pc:sldMk cId="92954829" sldId="300"/>
            <ac:picMk id="17" creationId="{02576B95-AD5A-4FD8-AED1-E26C2940AE90}"/>
          </ac:picMkLst>
        </pc:picChg>
      </pc:sldChg>
      <pc:sldChg chg="addSp delSp modSp add replId">
        <pc:chgData name="Guest User" userId="" providerId="Windows Live" clId="Web-{22EF303C-CABD-4C0D-9565-34FC8AF9928E}" dt="2021-03-26T13:18:17.083" v="607" actId="1076"/>
        <pc:sldMkLst>
          <pc:docMk/>
          <pc:sldMk cId="2434486257" sldId="300"/>
        </pc:sldMkLst>
        <pc:spChg chg="mod">
          <ac:chgData name="Guest User" userId="" providerId="Windows Live" clId="Web-{22EF303C-CABD-4C0D-9565-34FC8AF9928E}" dt="2021-03-26T11:58:01.740" v="465" actId="20577"/>
          <ac:spMkLst>
            <pc:docMk/>
            <pc:sldMk cId="2434486257" sldId="300"/>
            <ac:spMk id="2" creationId="{06A316DD-500D-4142-A18D-B5547C014EE1}"/>
          </ac:spMkLst>
        </pc:spChg>
        <pc:spChg chg="add del mod">
          <ac:chgData name="Guest User" userId="" providerId="Windows Live" clId="Web-{22EF303C-CABD-4C0D-9565-34FC8AF9928E}" dt="2021-03-26T11:59:53.273" v="495"/>
          <ac:spMkLst>
            <pc:docMk/>
            <pc:sldMk cId="2434486257" sldId="300"/>
            <ac:spMk id="4" creationId="{BA016936-4892-41CD-9A66-C15E865CD608}"/>
          </ac:spMkLst>
        </pc:spChg>
        <pc:spChg chg="add del mod">
          <ac:chgData name="Guest User" userId="" providerId="Windows Live" clId="Web-{22EF303C-CABD-4C0D-9565-34FC8AF9928E}" dt="2021-03-26T13:13:43.191" v="558"/>
          <ac:spMkLst>
            <pc:docMk/>
            <pc:sldMk cId="2434486257" sldId="300"/>
            <ac:spMk id="18" creationId="{84291B60-0EB5-4073-8B67-B4ECA1DEB6C4}"/>
          </ac:spMkLst>
        </pc:spChg>
        <pc:spChg chg="add del mod">
          <ac:chgData name="Guest User" userId="" providerId="Windows Live" clId="Web-{22EF303C-CABD-4C0D-9565-34FC8AF9928E}" dt="2021-03-26T13:17:01.817" v="585"/>
          <ac:spMkLst>
            <pc:docMk/>
            <pc:sldMk cId="2434486257" sldId="300"/>
            <ac:spMk id="26" creationId="{ECF4C280-041C-40EB-9DBB-45CC640E9BE0}"/>
          </ac:spMkLst>
        </pc:spChg>
        <pc:spChg chg="add del mod">
          <ac:chgData name="Guest User" userId="" providerId="Windows Live" clId="Web-{22EF303C-CABD-4C0D-9565-34FC8AF9928E}" dt="2021-03-26T13:17:33.754" v="588"/>
          <ac:spMkLst>
            <pc:docMk/>
            <pc:sldMk cId="2434486257" sldId="300"/>
            <ac:spMk id="29" creationId="{7A21A071-DA11-4CED-8C9F-23D76025D421}"/>
          </ac:spMkLst>
        </pc:spChg>
        <pc:spChg chg="mod">
          <ac:chgData name="Guest User" userId="" providerId="Windows Live" clId="Web-{22EF303C-CABD-4C0D-9565-34FC8AF9928E}" dt="2021-03-26T12:55:51.445" v="556" actId="20577"/>
          <ac:spMkLst>
            <pc:docMk/>
            <pc:sldMk cId="2434486257" sldId="300"/>
            <ac:spMk id="30" creationId="{614457AC-6032-44D2-8053-6239839A44A3}"/>
          </ac:spMkLst>
        </pc:spChg>
        <pc:picChg chg="add mod">
          <ac:chgData name="Guest User" userId="" providerId="Windows Live" clId="Web-{22EF303C-CABD-4C0D-9565-34FC8AF9928E}" dt="2021-03-26T13:17:58.458" v="601" actId="1076"/>
          <ac:picMkLst>
            <pc:docMk/>
            <pc:sldMk cId="2434486257" sldId="300"/>
            <ac:picMk id="3" creationId="{BDFD2A3D-A699-4A10-816A-5B42FB412F39}"/>
          </ac:picMkLst>
        </pc:picChg>
        <pc:picChg chg="add mod">
          <ac:chgData name="Guest User" userId="" providerId="Windows Live" clId="Web-{22EF303C-CABD-4C0D-9565-34FC8AF9928E}" dt="2021-03-26T13:18:03.973" v="604" actId="1076"/>
          <ac:picMkLst>
            <pc:docMk/>
            <pc:sldMk cId="2434486257" sldId="300"/>
            <ac:picMk id="4" creationId="{0A69A4CE-4114-410C-8A66-F7C6806C50E7}"/>
          </ac:picMkLst>
        </pc:picChg>
        <pc:picChg chg="del">
          <ac:chgData name="Guest User" userId="" providerId="Windows Live" clId="Web-{22EF303C-CABD-4C0D-9565-34FC8AF9928E}" dt="2021-03-26T11:59:50.804" v="494"/>
          <ac:picMkLst>
            <pc:docMk/>
            <pc:sldMk cId="2434486257" sldId="300"/>
            <ac:picMk id="5" creationId="{1ECA7171-D0DC-4C67-9060-A3AFB76CEE12}"/>
          </ac:picMkLst>
        </pc:picChg>
        <pc:picChg chg="add mod">
          <ac:chgData name="Guest User" userId="" providerId="Windows Live" clId="Web-{22EF303C-CABD-4C0D-9565-34FC8AF9928E}" dt="2021-03-26T13:18:17.083" v="607" actId="1076"/>
          <ac:picMkLst>
            <pc:docMk/>
            <pc:sldMk cId="2434486257" sldId="300"/>
            <ac:picMk id="5" creationId="{C4EB2445-9A7D-41CA-8B20-EF886C7EC7D8}"/>
          </ac:picMkLst>
        </pc:picChg>
        <pc:picChg chg="del">
          <ac:chgData name="Guest User" userId="" providerId="Windows Live" clId="Web-{22EF303C-CABD-4C0D-9565-34FC8AF9928E}" dt="2021-03-26T11:59:56.804" v="497"/>
          <ac:picMkLst>
            <pc:docMk/>
            <pc:sldMk cId="2434486257" sldId="300"/>
            <ac:picMk id="6" creationId="{1D771CDD-EAEF-44DA-8039-2DC2434F4434}"/>
          </ac:picMkLst>
        </pc:picChg>
        <pc:picChg chg="del">
          <ac:chgData name="Guest User" userId="" providerId="Windows Live" clId="Web-{22EF303C-CABD-4C0D-9565-34FC8AF9928E}" dt="2021-03-26T12:00:11.789" v="502"/>
          <ac:picMkLst>
            <pc:docMk/>
            <pc:sldMk cId="2434486257" sldId="300"/>
            <ac:picMk id="7" creationId="{5CE59635-3D27-4C0D-B6CA-1F521C672139}"/>
          </ac:picMkLst>
        </pc:picChg>
        <pc:picChg chg="del">
          <ac:chgData name="Guest User" userId="" providerId="Windows Live" clId="Web-{22EF303C-CABD-4C0D-9565-34FC8AF9928E}" dt="2021-03-26T12:00:16.601" v="504"/>
          <ac:picMkLst>
            <pc:docMk/>
            <pc:sldMk cId="2434486257" sldId="300"/>
            <ac:picMk id="8" creationId="{C9907DE0-AA1E-4974-B420-8E8A2D1FB89A}"/>
          </ac:picMkLst>
        </pc:picChg>
        <pc:picChg chg="add del mod ord">
          <ac:chgData name="Guest User" userId="" providerId="Windows Live" clId="Web-{22EF303C-CABD-4C0D-9565-34FC8AF9928E}" dt="2021-03-26T13:13:40.987" v="557"/>
          <ac:picMkLst>
            <pc:docMk/>
            <pc:sldMk cId="2434486257" sldId="300"/>
            <ac:picMk id="9" creationId="{A7E9AA67-EE41-43EC-90CE-B7D210A02CEC}"/>
          </ac:picMkLst>
        </pc:picChg>
        <pc:picChg chg="del">
          <ac:chgData name="Guest User" userId="" providerId="Windows Live" clId="Web-{22EF303C-CABD-4C0D-9565-34FC8AF9928E}" dt="2021-03-26T12:00:26.757" v="508"/>
          <ac:picMkLst>
            <pc:docMk/>
            <pc:sldMk cId="2434486257" sldId="300"/>
            <ac:picMk id="10" creationId="{705C3B90-0820-4AB7-9E6E-C1FC286D46F7}"/>
          </ac:picMkLst>
        </pc:picChg>
        <pc:picChg chg="del">
          <ac:chgData name="Guest User" userId="" providerId="Windows Live" clId="Web-{22EF303C-CABD-4C0D-9565-34FC8AF9928E}" dt="2021-03-26T12:00:39.132" v="511"/>
          <ac:picMkLst>
            <pc:docMk/>
            <pc:sldMk cId="2434486257" sldId="300"/>
            <ac:picMk id="11" creationId="{F6FB8BB9-FA4C-4824-B5DD-D806BD54BA03}"/>
          </ac:picMkLst>
        </pc:picChg>
        <pc:picChg chg="add del mod">
          <ac:chgData name="Guest User" userId="" providerId="Windows Live" clId="Web-{22EF303C-CABD-4C0D-9565-34FC8AF9928E}" dt="2021-03-26T13:13:51.097" v="562"/>
          <ac:picMkLst>
            <pc:docMk/>
            <pc:sldMk cId="2434486257" sldId="300"/>
            <ac:picMk id="12" creationId="{794D133F-71A7-4836-942A-9789A6D59F8D}"/>
          </ac:picMkLst>
        </pc:picChg>
        <pc:picChg chg="add del mod">
          <ac:chgData name="Guest User" userId="" providerId="Windows Live" clId="Web-{22EF303C-CABD-4C0D-9565-34FC8AF9928E}" dt="2021-03-26T13:14:13.300" v="567"/>
          <ac:picMkLst>
            <pc:docMk/>
            <pc:sldMk cId="2434486257" sldId="300"/>
            <ac:picMk id="13" creationId="{AF8861FB-43FB-486C-B600-4BEC83143A22}"/>
          </ac:picMkLst>
        </pc:picChg>
        <pc:picChg chg="add del mod">
          <ac:chgData name="Guest User" userId="" providerId="Windows Live" clId="Web-{22EF303C-CABD-4C0D-9565-34FC8AF9928E}" dt="2021-03-26T13:14:24.769" v="572"/>
          <ac:picMkLst>
            <pc:docMk/>
            <pc:sldMk cId="2434486257" sldId="300"/>
            <ac:picMk id="14" creationId="{DAFCC8AB-86D3-4227-90E7-53921078DD21}"/>
          </ac:picMkLst>
        </pc:picChg>
        <pc:picChg chg="add del mod">
          <ac:chgData name="Guest User" userId="" providerId="Windows Live" clId="Web-{22EF303C-CABD-4C0D-9565-34FC8AF9928E}" dt="2021-03-26T13:14:35.128" v="576"/>
          <ac:picMkLst>
            <pc:docMk/>
            <pc:sldMk cId="2434486257" sldId="300"/>
            <ac:picMk id="15" creationId="{86C302DD-470D-4C99-933E-33D152E95444}"/>
          </ac:picMkLst>
        </pc:picChg>
        <pc:picChg chg="add del mod">
          <ac:chgData name="Guest User" userId="" providerId="Windows Live" clId="Web-{22EF303C-CABD-4C0D-9565-34FC8AF9928E}" dt="2021-03-26T13:14:45.222" v="580"/>
          <ac:picMkLst>
            <pc:docMk/>
            <pc:sldMk cId="2434486257" sldId="300"/>
            <ac:picMk id="16" creationId="{9B05921A-E3D2-493F-AEDC-3C445676EE4D}"/>
          </ac:picMkLst>
        </pc:picChg>
        <pc:picChg chg="add del mod ord">
          <ac:chgData name="Guest User" userId="" providerId="Windows Live" clId="Web-{22EF303C-CABD-4C0D-9565-34FC8AF9928E}" dt="2021-03-26T13:16:58.739" v="584"/>
          <ac:picMkLst>
            <pc:docMk/>
            <pc:sldMk cId="2434486257" sldId="300"/>
            <ac:picMk id="19" creationId="{C0DFC6C8-63F3-4B0C-A101-98520F81BD25}"/>
          </ac:picMkLst>
        </pc:picChg>
        <pc:picChg chg="add del mod">
          <ac:chgData name="Guest User" userId="" providerId="Windows Live" clId="Web-{22EF303C-CABD-4C0D-9565-34FC8AF9928E}" dt="2021-03-26T13:17:42.926" v="594"/>
          <ac:picMkLst>
            <pc:docMk/>
            <pc:sldMk cId="2434486257" sldId="300"/>
            <ac:picMk id="20" creationId="{3694C8CF-C6F9-44E8-B69A-A060F3FBA6C0}"/>
          </ac:picMkLst>
        </pc:picChg>
        <pc:picChg chg="add del mod">
          <ac:chgData name="Guest User" userId="" providerId="Windows Live" clId="Web-{22EF303C-CABD-4C0D-9565-34FC8AF9928E}" dt="2021-03-26T13:17:47.848" v="597"/>
          <ac:picMkLst>
            <pc:docMk/>
            <pc:sldMk cId="2434486257" sldId="300"/>
            <ac:picMk id="21" creationId="{91F7512E-207C-4F0D-9079-A2F00E145FB6}"/>
          </ac:picMkLst>
        </pc:picChg>
        <pc:picChg chg="add del mod">
          <ac:chgData name="Guest User" userId="" providerId="Windows Live" clId="Web-{22EF303C-CABD-4C0D-9565-34FC8AF9928E}" dt="2021-03-26T13:17:53.442" v="599"/>
          <ac:picMkLst>
            <pc:docMk/>
            <pc:sldMk cId="2434486257" sldId="300"/>
            <ac:picMk id="22" creationId="{EF5C2F52-42DA-4B48-BC23-F1179EBC7D6F}"/>
          </ac:picMkLst>
        </pc:picChg>
        <pc:picChg chg="add del mod">
          <ac:chgData name="Guest User" userId="" providerId="Windows Live" clId="Web-{22EF303C-CABD-4C0D-9565-34FC8AF9928E}" dt="2021-03-26T13:17:59.442" v="602"/>
          <ac:picMkLst>
            <pc:docMk/>
            <pc:sldMk cId="2434486257" sldId="300"/>
            <ac:picMk id="23" creationId="{6A3F90A8-1A99-49A4-BF21-D68C9F46758D}"/>
          </ac:picMkLst>
        </pc:picChg>
        <pc:picChg chg="add del mod">
          <ac:chgData name="Guest User" userId="" providerId="Windows Live" clId="Web-{22EF303C-CABD-4C0D-9565-34FC8AF9928E}" dt="2021-03-26T13:18:07.958" v="605"/>
          <ac:picMkLst>
            <pc:docMk/>
            <pc:sldMk cId="2434486257" sldId="300"/>
            <ac:picMk id="24" creationId="{86FECA82-6E16-4F32-90B7-08B92CFEF11B}"/>
          </ac:picMkLst>
        </pc:picChg>
        <pc:picChg chg="add del mod ord">
          <ac:chgData name="Guest User" userId="" providerId="Windows Live" clId="Web-{22EF303C-CABD-4C0D-9565-34FC8AF9928E}" dt="2021-03-26T13:17:22.395" v="587"/>
          <ac:picMkLst>
            <pc:docMk/>
            <pc:sldMk cId="2434486257" sldId="300"/>
            <ac:picMk id="27" creationId="{8110E24C-F256-4223-A4F5-9D28B011CD3F}"/>
          </ac:picMkLst>
        </pc:picChg>
        <pc:picChg chg="add mod ord">
          <ac:chgData name="Guest User" userId="" providerId="Windows Live" clId="Web-{22EF303C-CABD-4C0D-9565-34FC8AF9928E}" dt="2021-03-26T13:17:41.504" v="593" actId="1076"/>
          <ac:picMkLst>
            <pc:docMk/>
            <pc:sldMk cId="2434486257" sldId="300"/>
            <ac:picMk id="31" creationId="{B6C8880D-DDB1-49E6-9BB6-FEE203C28FF9}"/>
          </ac:picMkLst>
        </pc:picChg>
        <pc:picChg chg="add mod">
          <ac:chgData name="Guest User" userId="" providerId="Windows Live" clId="Web-{22EF303C-CABD-4C0D-9565-34FC8AF9928E}" dt="2021-03-26T13:17:47.051" v="596" actId="1076"/>
          <ac:picMkLst>
            <pc:docMk/>
            <pc:sldMk cId="2434486257" sldId="300"/>
            <ac:picMk id="32" creationId="{1B821D67-28A6-47AC-B047-03F0A06F1663}"/>
          </ac:picMkLst>
        </pc:picChg>
        <pc:picChg chg="add mod">
          <ac:chgData name="Guest User" userId="" providerId="Windows Live" clId="Web-{22EF303C-CABD-4C0D-9565-34FC8AF9928E}" dt="2021-03-26T13:17:51.536" v="598"/>
          <ac:picMkLst>
            <pc:docMk/>
            <pc:sldMk cId="2434486257" sldId="300"/>
            <ac:picMk id="33" creationId="{72314082-0EF1-4546-B08B-9AD4F281BADD}"/>
          </ac:picMkLst>
        </pc:picChg>
      </pc:sldChg>
      <pc:sldChg chg="addSp delSp modSp add replId">
        <pc:chgData name="Guest User" userId="" providerId="Windows Live" clId="Web-{22EF303C-CABD-4C0D-9565-34FC8AF9928E}" dt="2021-03-26T13:24:24.017" v="633" actId="1076"/>
        <pc:sldMkLst>
          <pc:docMk/>
          <pc:sldMk cId="1318872612" sldId="301"/>
        </pc:sldMkLst>
        <pc:spChg chg="mod">
          <ac:chgData name="Guest User" userId="" providerId="Windows Live" clId="Web-{22EF303C-CABD-4C0D-9565-34FC8AF9928E}" dt="2021-03-26T11:58:19.491" v="479" actId="20577"/>
          <ac:spMkLst>
            <pc:docMk/>
            <pc:sldMk cId="1318872612" sldId="301"/>
            <ac:spMk id="2" creationId="{06A316DD-500D-4142-A18D-B5547C014EE1}"/>
          </ac:spMkLst>
        </pc:spChg>
        <pc:spChg chg="add del mod">
          <ac:chgData name="Guest User" userId="" providerId="Windows Live" clId="Web-{22EF303C-CABD-4C0D-9565-34FC8AF9928E}" dt="2021-03-26T12:01:14.617" v="515"/>
          <ac:spMkLst>
            <pc:docMk/>
            <pc:sldMk cId="1318872612" sldId="301"/>
            <ac:spMk id="4" creationId="{40F2A3AD-A5FB-4047-BB40-057D5A22B08F}"/>
          </ac:spMkLst>
        </pc:spChg>
        <pc:spChg chg="add del mod">
          <ac:chgData name="Guest User" userId="" providerId="Windows Live" clId="Web-{22EF303C-CABD-4C0D-9565-34FC8AF9928E}" dt="2021-03-26T13:23:06.592" v="609"/>
          <ac:spMkLst>
            <pc:docMk/>
            <pc:sldMk cId="1318872612" sldId="301"/>
            <ac:spMk id="18" creationId="{7E8A1098-91B8-47BE-9DEC-1C858D0BF7DE}"/>
          </ac:spMkLst>
        </pc:spChg>
        <pc:spChg chg="add del mod">
          <ac:chgData name="Guest User" userId="" providerId="Windows Live" clId="Web-{22EF303C-CABD-4C0D-9565-34FC8AF9928E}" dt="2021-03-26T13:23:34.905" v="612"/>
          <ac:spMkLst>
            <pc:docMk/>
            <pc:sldMk cId="1318872612" sldId="301"/>
            <ac:spMk id="21" creationId="{5E9C4522-9DC5-4099-9C39-1C6B1FABD528}"/>
          </ac:spMkLst>
        </pc:spChg>
        <pc:picChg chg="add mod">
          <ac:chgData name="Guest User" userId="" providerId="Windows Live" clId="Web-{22EF303C-CABD-4C0D-9565-34FC8AF9928E}" dt="2021-03-26T13:24:11.204" v="627" actId="1076"/>
          <ac:picMkLst>
            <pc:docMk/>
            <pc:sldMk cId="1318872612" sldId="301"/>
            <ac:picMk id="3" creationId="{FD746CFA-9D94-46EB-B8F4-E86EED04B051}"/>
          </ac:picMkLst>
        </pc:picChg>
        <pc:picChg chg="add mod">
          <ac:chgData name="Guest User" userId="" providerId="Windows Live" clId="Web-{22EF303C-CABD-4C0D-9565-34FC8AF9928E}" dt="2021-03-26T13:24:18.064" v="630" actId="1076"/>
          <ac:picMkLst>
            <pc:docMk/>
            <pc:sldMk cId="1318872612" sldId="301"/>
            <ac:picMk id="4" creationId="{273F1227-4A1C-42DE-9CA2-3ED8E8383E3B}"/>
          </ac:picMkLst>
        </pc:picChg>
        <pc:picChg chg="del">
          <ac:chgData name="Guest User" userId="" providerId="Windows Live" clId="Web-{22EF303C-CABD-4C0D-9565-34FC8AF9928E}" dt="2021-03-26T12:00:58.804" v="514"/>
          <ac:picMkLst>
            <pc:docMk/>
            <pc:sldMk cId="1318872612" sldId="301"/>
            <ac:picMk id="5" creationId="{A59CD4DD-3028-4B4D-A83A-F79A9496D317}"/>
          </ac:picMkLst>
        </pc:picChg>
        <pc:picChg chg="add mod">
          <ac:chgData name="Guest User" userId="" providerId="Windows Live" clId="Web-{22EF303C-CABD-4C0D-9565-34FC8AF9928E}" dt="2021-03-26T13:24:24.017" v="633" actId="1076"/>
          <ac:picMkLst>
            <pc:docMk/>
            <pc:sldMk cId="1318872612" sldId="301"/>
            <ac:picMk id="5" creationId="{B8D7BBF9-5A7A-4EA5-84CE-1D317F3DC52C}"/>
          </ac:picMkLst>
        </pc:picChg>
        <pc:picChg chg="add del mod ord">
          <ac:chgData name="Guest User" userId="" providerId="Windows Live" clId="Web-{22EF303C-CABD-4C0D-9565-34FC8AF9928E}" dt="2021-03-26T13:23:04.217" v="608"/>
          <ac:picMkLst>
            <pc:docMk/>
            <pc:sldMk cId="1318872612" sldId="301"/>
            <ac:picMk id="6" creationId="{D162CFC3-2337-4B81-88C0-D8EA9686C6A6}"/>
          </ac:picMkLst>
        </pc:picChg>
        <pc:picChg chg="del">
          <ac:chgData name="Guest User" userId="" providerId="Windows Live" clId="Web-{22EF303C-CABD-4C0D-9565-34FC8AF9928E}" dt="2021-03-26T12:01:27.726" v="521"/>
          <ac:picMkLst>
            <pc:docMk/>
            <pc:sldMk cId="1318872612" sldId="301"/>
            <ac:picMk id="7" creationId="{6981E1C5-76F1-4FEF-8C0C-66478BAC72D3}"/>
          </ac:picMkLst>
        </pc:picChg>
        <pc:picChg chg="del">
          <ac:chgData name="Guest User" userId="" providerId="Windows Live" clId="Web-{22EF303C-CABD-4C0D-9565-34FC8AF9928E}" dt="2021-03-26T12:01:39.352" v="525"/>
          <ac:picMkLst>
            <pc:docMk/>
            <pc:sldMk cId="1318872612" sldId="301"/>
            <ac:picMk id="8" creationId="{0A505C74-4F8D-441F-8B04-744A2FF23FF2}"/>
          </ac:picMkLst>
        </pc:picChg>
        <pc:picChg chg="del">
          <ac:chgData name="Guest User" userId="" providerId="Windows Live" clId="Web-{22EF303C-CABD-4C0D-9565-34FC8AF9928E}" dt="2021-03-26T12:01:44.227" v="527"/>
          <ac:picMkLst>
            <pc:docMk/>
            <pc:sldMk cId="1318872612" sldId="301"/>
            <ac:picMk id="9" creationId="{6AF534D0-EC5D-486A-B721-9DB1BBAE35AB}"/>
          </ac:picMkLst>
        </pc:picChg>
        <pc:picChg chg="del">
          <ac:chgData name="Guest User" userId="" providerId="Windows Live" clId="Web-{22EF303C-CABD-4C0D-9565-34FC8AF9928E}" dt="2021-03-26T12:01:56.820" v="533"/>
          <ac:picMkLst>
            <pc:docMk/>
            <pc:sldMk cId="1318872612" sldId="301"/>
            <ac:picMk id="10" creationId="{8C787EE7-79B3-4514-A9A0-85E304FAD995}"/>
          </ac:picMkLst>
        </pc:picChg>
        <pc:picChg chg="del">
          <ac:chgData name="Guest User" userId="" providerId="Windows Live" clId="Web-{22EF303C-CABD-4C0D-9565-34FC8AF9928E}" dt="2021-03-26T12:02:04.945" v="537"/>
          <ac:picMkLst>
            <pc:docMk/>
            <pc:sldMk cId="1318872612" sldId="301"/>
            <ac:picMk id="11" creationId="{AEFB46F1-2685-46F7-8359-16DA036DCD8B}"/>
          </ac:picMkLst>
        </pc:picChg>
        <pc:picChg chg="add del mod">
          <ac:chgData name="Guest User" userId="" providerId="Windows Live" clId="Web-{22EF303C-CABD-4C0D-9565-34FC8AF9928E}" dt="2021-03-26T13:23:37.686" v="614"/>
          <ac:picMkLst>
            <pc:docMk/>
            <pc:sldMk cId="1318872612" sldId="301"/>
            <ac:picMk id="12" creationId="{55CF45A6-94B4-42A9-9830-56CC717350E8}"/>
          </ac:picMkLst>
        </pc:picChg>
        <pc:picChg chg="add del mod">
          <ac:chgData name="Guest User" userId="" providerId="Windows Live" clId="Web-{22EF303C-CABD-4C0D-9565-34FC8AF9928E}" dt="2021-03-26T13:23:46.577" v="617"/>
          <ac:picMkLst>
            <pc:docMk/>
            <pc:sldMk cId="1318872612" sldId="301"/>
            <ac:picMk id="13" creationId="{A332C3C2-6657-433B-88EB-6E01D627E957}"/>
          </ac:picMkLst>
        </pc:picChg>
        <pc:picChg chg="add del mod">
          <ac:chgData name="Guest User" userId="" providerId="Windows Live" clId="Web-{22EF303C-CABD-4C0D-9565-34FC8AF9928E}" dt="2021-03-26T13:23:50.624" v="619"/>
          <ac:picMkLst>
            <pc:docMk/>
            <pc:sldMk cId="1318872612" sldId="301"/>
            <ac:picMk id="14" creationId="{7B455E0B-6608-418B-9871-46C24B84BAD1}"/>
          </ac:picMkLst>
        </pc:picChg>
        <pc:picChg chg="add del mod">
          <ac:chgData name="Guest User" userId="" providerId="Windows Live" clId="Web-{22EF303C-CABD-4C0D-9565-34FC8AF9928E}" dt="2021-03-26T13:24:12.845" v="628"/>
          <ac:picMkLst>
            <pc:docMk/>
            <pc:sldMk cId="1318872612" sldId="301"/>
            <ac:picMk id="15" creationId="{B88B3193-E113-45CF-B0E1-DA9AD74F18A5}"/>
          </ac:picMkLst>
        </pc:picChg>
        <pc:picChg chg="add del mod">
          <ac:chgData name="Guest User" userId="" providerId="Windows Live" clId="Web-{22EF303C-CABD-4C0D-9565-34FC8AF9928E}" dt="2021-03-26T13:24:19.470" v="631"/>
          <ac:picMkLst>
            <pc:docMk/>
            <pc:sldMk cId="1318872612" sldId="301"/>
            <ac:picMk id="16" creationId="{F2FF4560-FD5D-410E-A2C1-4226D7283C53}"/>
          </ac:picMkLst>
        </pc:picChg>
        <pc:picChg chg="add del mod ord">
          <ac:chgData name="Guest User" userId="" providerId="Windows Live" clId="Web-{22EF303C-CABD-4C0D-9565-34FC8AF9928E}" dt="2021-03-26T13:23:24.342" v="611"/>
          <ac:picMkLst>
            <pc:docMk/>
            <pc:sldMk cId="1318872612" sldId="301"/>
            <ac:picMk id="19" creationId="{3AB4F3B3-C2A0-4B9F-AF14-F1FC7B79B70A}"/>
          </ac:picMkLst>
        </pc:picChg>
        <pc:picChg chg="add mod ord">
          <ac:chgData name="Guest User" userId="" providerId="Windows Live" clId="Web-{22EF303C-CABD-4C0D-9565-34FC8AF9928E}" dt="2021-03-26T13:23:36.655" v="613" actId="1076"/>
          <ac:picMkLst>
            <pc:docMk/>
            <pc:sldMk cId="1318872612" sldId="301"/>
            <ac:picMk id="22" creationId="{A8C149DE-FBFC-435F-B4E2-939479482761}"/>
          </ac:picMkLst>
        </pc:picChg>
        <pc:picChg chg="add mod">
          <ac:chgData name="Guest User" userId="" providerId="Windows Live" clId="Web-{22EF303C-CABD-4C0D-9565-34FC8AF9928E}" dt="2021-03-26T13:23:42.264" v="616" actId="1076"/>
          <ac:picMkLst>
            <pc:docMk/>
            <pc:sldMk cId="1318872612" sldId="301"/>
            <ac:picMk id="23" creationId="{14E7D7B3-CD00-4CE0-ACC3-A753CCCAC5F3}"/>
          </ac:picMkLst>
        </pc:picChg>
        <pc:picChg chg="add mod">
          <ac:chgData name="Guest User" userId="" providerId="Windows Live" clId="Web-{22EF303C-CABD-4C0D-9565-34FC8AF9928E}" dt="2021-03-26T13:24:10.374" v="626" actId="1076"/>
          <ac:picMkLst>
            <pc:docMk/>
            <pc:sldMk cId="1318872612" sldId="301"/>
            <ac:picMk id="24" creationId="{C9E9A386-711E-46D3-937A-3A2702F9CD15}"/>
          </ac:picMkLst>
        </pc:picChg>
        <pc:picChg chg="add del mod">
          <ac:chgData name="Guest User" userId="" providerId="Windows Live" clId="Web-{22EF303C-CABD-4C0D-9565-34FC8AF9928E}" dt="2021-03-26T13:24:09.983" v="625"/>
          <ac:picMkLst>
            <pc:docMk/>
            <pc:sldMk cId="1318872612" sldId="301"/>
            <ac:picMk id="25" creationId="{D6FA00E7-CB39-4519-9292-FF22AF9FBF8F}"/>
          </ac:picMkLst>
        </pc:picChg>
      </pc:sldChg>
      <pc:sldChg chg="addSp delSp modSp add del replId">
        <pc:chgData name="Guest User" userId="" providerId="Windows Live" clId="Web-{22EF303C-CABD-4C0D-9565-34FC8AF9928E}" dt="2021-03-26T11:35:36.091" v="397"/>
        <pc:sldMkLst>
          <pc:docMk/>
          <pc:sldMk cId="3624746760" sldId="301"/>
        </pc:sldMkLst>
        <pc:spChg chg="mod">
          <ac:chgData name="Guest User" userId="" providerId="Windows Live" clId="Web-{22EF303C-CABD-4C0D-9565-34FC8AF9928E}" dt="2021-03-26T11:26:37.385" v="367" actId="20577"/>
          <ac:spMkLst>
            <pc:docMk/>
            <pc:sldMk cId="3624746760" sldId="301"/>
            <ac:spMk id="2" creationId="{06A316DD-500D-4142-A18D-B5547C014EE1}"/>
          </ac:spMkLst>
        </pc:spChg>
        <pc:spChg chg="add del mod">
          <ac:chgData name="Guest User" userId="" providerId="Windows Live" clId="Web-{22EF303C-CABD-4C0D-9565-34FC8AF9928E}" dt="2021-03-26T11:30:03.776" v="369"/>
          <ac:spMkLst>
            <pc:docMk/>
            <pc:sldMk cId="3624746760" sldId="301"/>
            <ac:spMk id="4" creationId="{C4C91950-BE04-4306-A3E6-E1DFE55F4CF9}"/>
          </ac:spMkLst>
        </pc:spChg>
        <pc:picChg chg="add mod ord">
          <ac:chgData name="Guest User" userId="" providerId="Windows Live" clId="Web-{22EF303C-CABD-4C0D-9565-34FC8AF9928E}" dt="2021-03-26T11:30:12.417" v="372" actId="1076"/>
          <ac:picMkLst>
            <pc:docMk/>
            <pc:sldMk cId="3624746760" sldId="301"/>
            <ac:picMk id="5" creationId="{71940F50-5B96-4E38-9FF9-5BA5EEE30082}"/>
          </ac:picMkLst>
        </pc:picChg>
        <pc:picChg chg="del">
          <ac:chgData name="Guest User" userId="" providerId="Windows Live" clId="Web-{22EF303C-CABD-4C0D-9565-34FC8AF9928E}" dt="2021-03-26T11:30:00.573" v="368"/>
          <ac:picMkLst>
            <pc:docMk/>
            <pc:sldMk cId="3624746760" sldId="301"/>
            <ac:picMk id="6" creationId="{BF446734-1EFD-43F2-9DF0-F6E7856884EE}"/>
          </ac:picMkLst>
        </pc:picChg>
        <pc:picChg chg="add mod">
          <ac:chgData name="Guest User" userId="" providerId="Windows Live" clId="Web-{22EF303C-CABD-4C0D-9565-34FC8AF9928E}" dt="2021-03-26T11:30:29.698" v="376" actId="14100"/>
          <ac:picMkLst>
            <pc:docMk/>
            <pc:sldMk cId="3624746760" sldId="301"/>
            <ac:picMk id="7" creationId="{8EA5E290-2137-40D3-95DC-7CF0CC2F1D78}"/>
          </ac:picMkLst>
        </pc:picChg>
        <pc:picChg chg="add mod">
          <ac:chgData name="Guest User" userId="" providerId="Windows Live" clId="Web-{22EF303C-CABD-4C0D-9565-34FC8AF9928E}" dt="2021-03-26T11:30:41.777" v="380" actId="14100"/>
          <ac:picMkLst>
            <pc:docMk/>
            <pc:sldMk cId="3624746760" sldId="301"/>
            <ac:picMk id="8" creationId="{23E2D707-1E13-44FE-843A-717772D1755E}"/>
          </ac:picMkLst>
        </pc:picChg>
        <pc:picChg chg="add mod">
          <ac:chgData name="Guest User" userId="" providerId="Windows Live" clId="Web-{22EF303C-CABD-4C0D-9565-34FC8AF9928E}" dt="2021-03-26T11:30:58.574" v="385" actId="1076"/>
          <ac:picMkLst>
            <pc:docMk/>
            <pc:sldMk cId="3624746760" sldId="301"/>
            <ac:picMk id="9" creationId="{CDD5EA77-1A7F-4D1C-8BAC-6E28DC89FC68}"/>
          </ac:picMkLst>
        </pc:picChg>
        <pc:picChg chg="add mod">
          <ac:chgData name="Guest User" userId="" providerId="Windows Live" clId="Web-{22EF303C-CABD-4C0D-9565-34FC8AF9928E}" dt="2021-03-26T11:31:18.417" v="389" actId="14100"/>
          <ac:picMkLst>
            <pc:docMk/>
            <pc:sldMk cId="3624746760" sldId="301"/>
            <ac:picMk id="10" creationId="{986A857C-D094-4E23-976E-C8FC9B4A5292}"/>
          </ac:picMkLst>
        </pc:picChg>
        <pc:picChg chg="add mod">
          <ac:chgData name="Guest User" userId="" providerId="Windows Live" clId="Web-{22EF303C-CABD-4C0D-9565-34FC8AF9928E}" dt="2021-03-26T11:31:30.855" v="393" actId="14100"/>
          <ac:picMkLst>
            <pc:docMk/>
            <pc:sldMk cId="3624746760" sldId="301"/>
            <ac:picMk id="11" creationId="{640542B1-9E31-46A6-B71F-AE298090C382}"/>
          </ac:picMkLst>
        </pc:picChg>
        <pc:picChg chg="del">
          <ac:chgData name="Guest User" userId="" providerId="Windows Live" clId="Web-{22EF303C-CABD-4C0D-9565-34FC8AF9928E}" dt="2021-03-26T11:30:17.605" v="373"/>
          <ac:picMkLst>
            <pc:docMk/>
            <pc:sldMk cId="3624746760" sldId="301"/>
            <ac:picMk id="13" creationId="{06A3C1D4-B301-4118-A13E-AEF483F84BE7}"/>
          </ac:picMkLst>
        </pc:picChg>
        <pc:picChg chg="del">
          <ac:chgData name="Guest User" userId="" providerId="Windows Live" clId="Web-{22EF303C-CABD-4C0D-9565-34FC8AF9928E}" dt="2021-03-26T11:30:30.448" v="377"/>
          <ac:picMkLst>
            <pc:docMk/>
            <pc:sldMk cId="3624746760" sldId="301"/>
            <ac:picMk id="14" creationId="{1DA7CA0D-4385-4368-9557-4C206CF05371}"/>
          </ac:picMkLst>
        </pc:picChg>
        <pc:picChg chg="del">
          <ac:chgData name="Guest User" userId="" providerId="Windows Live" clId="Web-{22EF303C-CABD-4C0D-9565-34FC8AF9928E}" dt="2021-03-26T11:30:46.370" v="381"/>
          <ac:picMkLst>
            <pc:docMk/>
            <pc:sldMk cId="3624746760" sldId="301"/>
            <ac:picMk id="15" creationId="{D0DC7AA3-309E-4FC9-AEE5-125096D51075}"/>
          </ac:picMkLst>
        </pc:picChg>
        <pc:picChg chg="del">
          <ac:chgData name="Guest User" userId="" providerId="Windows Live" clId="Web-{22EF303C-CABD-4C0D-9565-34FC8AF9928E}" dt="2021-03-26T11:31:01.402" v="386"/>
          <ac:picMkLst>
            <pc:docMk/>
            <pc:sldMk cId="3624746760" sldId="301"/>
            <ac:picMk id="16" creationId="{EB8973DF-4621-440E-BCCA-38F5554325B7}"/>
          </ac:picMkLst>
        </pc:picChg>
        <pc:picChg chg="del">
          <ac:chgData name="Guest User" userId="" providerId="Windows Live" clId="Web-{22EF303C-CABD-4C0D-9565-34FC8AF9928E}" dt="2021-03-26T11:31:22.402" v="390"/>
          <ac:picMkLst>
            <pc:docMk/>
            <pc:sldMk cId="3624746760" sldId="301"/>
            <ac:picMk id="17" creationId="{02576B95-AD5A-4FD8-AED1-E26C2940AE90}"/>
          </ac:picMkLst>
        </pc:picChg>
      </pc:sldChg>
    </pc:docChg>
  </pc:docChgLst>
  <pc:docChgLst>
    <pc:chgData name="Guest User" providerId="Windows Live" clId="Web-{6DA83B64-415B-4B7D-BA2D-670E9B437D54}"/>
    <pc:docChg chg="modSld">
      <pc:chgData name="Guest User" userId="" providerId="Windows Live" clId="Web-{6DA83B64-415B-4B7D-BA2D-670E9B437D54}" dt="2021-03-26T11:26:31.348" v="908" actId="20577"/>
      <pc:docMkLst>
        <pc:docMk/>
      </pc:docMkLst>
      <pc:sldChg chg="modSp">
        <pc:chgData name="Guest User" userId="" providerId="Windows Live" clId="Web-{6DA83B64-415B-4B7D-BA2D-670E9B437D54}" dt="2021-03-26T11:02:18.919" v="207" actId="20577"/>
        <pc:sldMkLst>
          <pc:docMk/>
          <pc:sldMk cId="3728004330" sldId="264"/>
        </pc:sldMkLst>
        <pc:spChg chg="mod">
          <ac:chgData name="Guest User" userId="" providerId="Windows Live" clId="Web-{6DA83B64-415B-4B7D-BA2D-670E9B437D54}" dt="2021-03-26T11:02:18.919" v="207" actId="20577"/>
          <ac:spMkLst>
            <pc:docMk/>
            <pc:sldMk cId="3728004330" sldId="264"/>
            <ac:spMk id="5" creationId="{BAA8F599-97E3-4FF5-90C2-CA40B8DECCC5}"/>
          </ac:spMkLst>
        </pc:spChg>
      </pc:sldChg>
      <pc:sldChg chg="modSp">
        <pc:chgData name="Guest User" userId="" providerId="Windows Live" clId="Web-{6DA83B64-415B-4B7D-BA2D-670E9B437D54}" dt="2021-03-26T11:01:13.309" v="191" actId="1076"/>
        <pc:sldMkLst>
          <pc:docMk/>
          <pc:sldMk cId="720265196" sldId="265"/>
        </pc:sldMkLst>
        <pc:spChg chg="mod">
          <ac:chgData name="Guest User" userId="" providerId="Windows Live" clId="Web-{6DA83B64-415B-4B7D-BA2D-670E9B437D54}" dt="2021-03-26T11:01:13.309" v="191" actId="1076"/>
          <ac:spMkLst>
            <pc:docMk/>
            <pc:sldMk cId="720265196" sldId="265"/>
            <ac:spMk id="37" creationId="{97B92329-22DF-415C-A1F5-EBEE98A4ECB9}"/>
          </ac:spMkLst>
        </pc:spChg>
      </pc:sldChg>
      <pc:sldChg chg="modSp">
        <pc:chgData name="Guest User" userId="" providerId="Windows Live" clId="Web-{6DA83B64-415B-4B7D-BA2D-670E9B437D54}" dt="2021-03-26T11:10:26.858" v="479" actId="20577"/>
        <pc:sldMkLst>
          <pc:docMk/>
          <pc:sldMk cId="2504970338" sldId="275"/>
        </pc:sldMkLst>
        <pc:spChg chg="mod">
          <ac:chgData name="Guest User" userId="" providerId="Windows Live" clId="Web-{6DA83B64-415B-4B7D-BA2D-670E9B437D54}" dt="2021-03-26T11:10:26.858" v="479" actId="20577"/>
          <ac:spMkLst>
            <pc:docMk/>
            <pc:sldMk cId="2504970338" sldId="275"/>
            <ac:spMk id="5" creationId="{AAEEEE5F-0E89-4AE5-B5E1-1D0DC0E9AE6D}"/>
          </ac:spMkLst>
        </pc:spChg>
      </pc:sldChg>
      <pc:sldChg chg="modSp">
        <pc:chgData name="Guest User" userId="" providerId="Windows Live" clId="Web-{6DA83B64-415B-4B7D-BA2D-670E9B437D54}" dt="2021-03-26T11:09:20.592" v="417" actId="20577"/>
        <pc:sldMkLst>
          <pc:docMk/>
          <pc:sldMk cId="559761672" sldId="276"/>
        </pc:sldMkLst>
        <pc:spChg chg="mod">
          <ac:chgData name="Guest User" userId="" providerId="Windows Live" clId="Web-{6DA83B64-415B-4B7D-BA2D-670E9B437D54}" dt="2021-03-26T11:09:20.592" v="417" actId="20577"/>
          <ac:spMkLst>
            <pc:docMk/>
            <pc:sldMk cId="559761672" sldId="276"/>
            <ac:spMk id="3" creationId="{533AB544-C043-41D3-A5AC-43048C4A83C2}"/>
          </ac:spMkLst>
        </pc:spChg>
      </pc:sldChg>
      <pc:sldChg chg="modSp">
        <pc:chgData name="Guest User" userId="" providerId="Windows Live" clId="Web-{6DA83B64-415B-4B7D-BA2D-670E9B437D54}" dt="2021-03-26T11:13:12.249" v="481" actId="20577"/>
        <pc:sldMkLst>
          <pc:docMk/>
          <pc:sldMk cId="1946668660" sldId="295"/>
        </pc:sldMkLst>
        <pc:spChg chg="mod">
          <ac:chgData name="Guest User" userId="" providerId="Windows Live" clId="Web-{6DA83B64-415B-4B7D-BA2D-670E9B437D54}" dt="2021-03-26T11:13:12.249" v="481" actId="20577"/>
          <ac:spMkLst>
            <pc:docMk/>
            <pc:sldMk cId="1946668660" sldId="295"/>
            <ac:spMk id="30" creationId="{614457AC-6032-44D2-8053-6239839A44A3}"/>
          </ac:spMkLst>
        </pc:spChg>
      </pc:sldChg>
      <pc:sldChg chg="modSp">
        <pc:chgData name="Guest User" userId="" providerId="Windows Live" clId="Web-{6DA83B64-415B-4B7D-BA2D-670E9B437D54}" dt="2021-03-26T11:26:31.348" v="908" actId="20577"/>
        <pc:sldMkLst>
          <pc:docMk/>
          <pc:sldMk cId="2932833186" sldId="296"/>
        </pc:sldMkLst>
        <pc:spChg chg="mod">
          <ac:chgData name="Guest User" userId="" providerId="Windows Live" clId="Web-{6DA83B64-415B-4B7D-BA2D-670E9B437D54}" dt="2021-03-26T11:26:31.348" v="908" actId="20577"/>
          <ac:spMkLst>
            <pc:docMk/>
            <pc:sldMk cId="2932833186" sldId="296"/>
            <ac:spMk id="30" creationId="{614457AC-6032-44D2-8053-6239839A44A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6656B2BE-0458-4B29-9EEE-2CE24D31FE8B}" type="datetimeFigureOut">
              <a:rPr lang="en-AU" smtClean="0"/>
              <a:t>26/03/2021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19683387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6B2BE-0458-4B29-9EEE-2CE24D31FE8B}" type="datetimeFigureOut">
              <a:rPr lang="en-AU" smtClean="0"/>
              <a:t>26/03/2021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4053293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6B2BE-0458-4B29-9EEE-2CE24D31FE8B}" type="datetimeFigureOut">
              <a:rPr lang="en-AU" smtClean="0"/>
              <a:t>26/03/2021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2347040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56B2BE-0458-4B29-9EEE-2CE24D31FE8B}" type="datetimeFigureOut">
              <a:rPr lang="en-AU" smtClean="0"/>
              <a:t>26/03/2021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415509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56B2BE-0458-4B29-9EEE-2CE24D31FE8B}" type="datetimeFigureOut">
              <a:rPr lang="en-AU" smtClean="0"/>
              <a:t>26/03/2021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372099513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6656B2BE-0458-4B29-9EEE-2CE24D31FE8B}" type="datetimeFigureOut">
              <a:rPr lang="en-AU" smtClean="0"/>
              <a:t>26/03/2021</a:t>
            </a:fld>
            <a:endParaRPr lang="en-AU"/>
          </a:p>
        </p:txBody>
      </p:sp>
      <p:sp>
        <p:nvSpPr>
          <p:cNvPr id="9" name="Footer Placeholder 8"/>
          <p:cNvSpPr>
            <a:spLocks noGrp="1"/>
          </p:cNvSpPr>
          <p:nvPr>
            <p:ph type="ftr" sz="quarter" idx="11"/>
          </p:nvPr>
        </p:nvSpPr>
        <p:spPr/>
        <p:txBody>
          <a:bodyPr/>
          <a:lstStyle/>
          <a:p>
            <a:endParaRPr lang="en-AU"/>
          </a:p>
        </p:txBody>
      </p:sp>
      <p:sp>
        <p:nvSpPr>
          <p:cNvPr id="10" name="Slide Number Placeholder 9"/>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18668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56B2BE-0458-4B29-9EEE-2CE24D31FE8B}" type="datetimeFigureOut">
              <a:rPr lang="en-AU" smtClean="0"/>
              <a:t>26/03/2021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7A93F16-F5A8-4982-A5F2-1877D480E013}" type="slidenum">
              <a:rPr lang="en-AU" smtClean="0"/>
              <a:t>‹#›</a:t>
            </a:fld>
            <a:endParaRPr lang="en-AU"/>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104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56B2BE-0458-4B29-9EEE-2CE24D31FE8B}" type="datetimeFigureOut">
              <a:rPr lang="en-AU" smtClean="0"/>
              <a:t>26/03/2021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13274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56B2BE-0458-4B29-9EEE-2CE24D31FE8B}" type="datetimeFigureOut">
              <a:rPr lang="en-AU" smtClean="0"/>
              <a:t>26/03/2021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969310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656B2BE-0458-4B29-9EEE-2CE24D31FE8B}" type="datetimeFigureOut">
              <a:rPr lang="en-AU" smtClean="0"/>
              <a:t>26/03/2021</a:t>
            </a:fld>
            <a:endParaRPr lang="en-AU"/>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AU"/>
          </a:p>
        </p:txBody>
      </p:sp>
      <p:sp>
        <p:nvSpPr>
          <p:cNvPr id="11" name="Slide Number Placeholder 10"/>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37576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656B2BE-0458-4B29-9EEE-2CE24D31FE8B}" type="datetimeFigureOut">
              <a:rPr lang="en-AU" smtClean="0"/>
              <a:t>26/03/2021</a:t>
            </a:fld>
            <a:endParaRPr lang="en-AU"/>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AU"/>
          </a:p>
        </p:txBody>
      </p:sp>
      <p:sp>
        <p:nvSpPr>
          <p:cNvPr id="10" name="Slide Number Placeholder 9"/>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3591701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656B2BE-0458-4B29-9EEE-2CE24D31FE8B}" type="datetimeFigureOut">
              <a:rPr lang="en-AU" smtClean="0"/>
              <a:t>26/03/2021</a:t>
            </a:fld>
            <a:endParaRPr lang="en-AU"/>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AU"/>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7A93F16-F5A8-4982-A5F2-1877D480E013}" type="slidenum">
              <a:rPr lang="en-AU" smtClean="0"/>
              <a:t>‹#›</a:t>
            </a:fld>
            <a:endParaRPr lang="en-AU"/>
          </a:p>
        </p:txBody>
      </p:sp>
    </p:spTree>
    <p:extLst>
      <p:ext uri="{BB962C8B-B14F-4D97-AF65-F5344CB8AC3E}">
        <p14:creationId xmlns:p14="http://schemas.microsoft.com/office/powerpoint/2010/main" val="62815932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748C-0ED9-4C0E-A99F-A0F15EB7EDED}"/>
              </a:ext>
            </a:extLst>
          </p:cNvPr>
          <p:cNvSpPr>
            <a:spLocks noGrp="1"/>
          </p:cNvSpPr>
          <p:nvPr>
            <p:ph type="ctrTitle"/>
          </p:nvPr>
        </p:nvSpPr>
        <p:spPr>
          <a:xfrm>
            <a:off x="1524000" y="1122363"/>
            <a:ext cx="9144000" cy="2712658"/>
          </a:xfrm>
        </p:spPr>
        <p:txBody>
          <a:bodyPr>
            <a:noAutofit/>
          </a:bodyPr>
          <a:lstStyle/>
          <a:p>
            <a:r>
              <a:rPr lang="en-GB" sz="4400" b="0">
                <a:effectLst/>
                <a:latin typeface="Consolas"/>
              </a:rPr>
              <a:t>Cryptocurrency Volatility</a:t>
            </a:r>
            <a:r>
              <a:rPr lang="en-GB" sz="4400">
                <a:latin typeface="Consolas"/>
              </a:rPr>
              <a:t> versus </a:t>
            </a:r>
            <a:br>
              <a:rPr lang="en-GB" sz="4400">
                <a:latin typeface="Consolas"/>
              </a:rPr>
            </a:br>
            <a:r>
              <a:rPr lang="en-GB" sz="4400" b="0">
                <a:effectLst/>
                <a:latin typeface="Consolas"/>
              </a:rPr>
              <a:t>Media Influence</a:t>
            </a:r>
            <a:endParaRPr lang="en-AU" sz="4400">
              <a:latin typeface="Consolas"/>
            </a:endParaRPr>
          </a:p>
        </p:txBody>
      </p:sp>
      <p:sp>
        <p:nvSpPr>
          <p:cNvPr id="3" name="Subtitle 2">
            <a:extLst>
              <a:ext uri="{FF2B5EF4-FFF2-40B4-BE49-F238E27FC236}">
                <a16:creationId xmlns:a16="http://schemas.microsoft.com/office/drawing/2014/main" id="{E60D2DF4-875D-4777-BA39-2F924F03DBA6}"/>
              </a:ext>
            </a:extLst>
          </p:cNvPr>
          <p:cNvSpPr>
            <a:spLocks noGrp="1"/>
          </p:cNvSpPr>
          <p:nvPr>
            <p:ph type="subTitle" idx="1"/>
          </p:nvPr>
        </p:nvSpPr>
        <p:spPr>
          <a:xfrm>
            <a:off x="1524000" y="4341180"/>
            <a:ext cx="9144000" cy="916619"/>
          </a:xfrm>
        </p:spPr>
        <p:txBody>
          <a:bodyPr vert="horz" lIns="91440" tIns="45720" rIns="91440" bIns="45720" rtlCol="0" anchor="t">
            <a:normAutofit/>
          </a:bodyPr>
          <a:lstStyle/>
          <a:p>
            <a:r>
              <a:rPr lang="en-US" b="1">
                <a:effectLst/>
                <a:latin typeface="Consolas"/>
              </a:rPr>
              <a:t>By: The </a:t>
            </a:r>
            <a:r>
              <a:rPr lang="en-US" b="1" err="1">
                <a:effectLst/>
                <a:latin typeface="Consolas"/>
              </a:rPr>
              <a:t>CryptoKrakens</a:t>
            </a:r>
            <a:endParaRPr lang="en-US" b="1">
              <a:effectLst/>
              <a:latin typeface="Consolas"/>
            </a:endParaRPr>
          </a:p>
          <a:p>
            <a:r>
              <a:rPr lang="en-US" b="0" i="1">
                <a:effectLst/>
                <a:latin typeface="Consolas"/>
              </a:rPr>
              <a:t>David Sharp, Milena Hablaszek, Nicklaus Ng, Kiran</a:t>
            </a:r>
            <a:r>
              <a:rPr lang="en-US" i="1">
                <a:latin typeface="Consolas"/>
              </a:rPr>
              <a:t> </a:t>
            </a:r>
            <a:r>
              <a:rPr lang="en-US" i="1" err="1">
                <a:latin typeface="Consolas"/>
              </a:rPr>
              <a:t>Bano</a:t>
            </a:r>
            <a:endParaRPr lang="en-US" b="0" i="1">
              <a:effectLst/>
              <a:latin typeface="Consolas" panose="020B0609020204030204" pitchFamily="49" charset="0"/>
            </a:endParaRPr>
          </a:p>
        </p:txBody>
      </p:sp>
    </p:spTree>
    <p:extLst>
      <p:ext uri="{BB962C8B-B14F-4D97-AF65-F5344CB8AC3E}">
        <p14:creationId xmlns:p14="http://schemas.microsoft.com/office/powerpoint/2010/main" val="1734687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DF2E-BC5B-42AF-A203-E2C36C8341B3}"/>
              </a:ext>
            </a:extLst>
          </p:cNvPr>
          <p:cNvSpPr>
            <a:spLocks noGrp="1"/>
          </p:cNvSpPr>
          <p:nvPr>
            <p:ph type="title"/>
          </p:nvPr>
        </p:nvSpPr>
        <p:spPr>
          <a:xfrm>
            <a:off x="804671" y="522006"/>
            <a:ext cx="4879901" cy="1188720"/>
          </a:xfrm>
        </p:spPr>
        <p:txBody>
          <a:bodyPr vert="horz" lIns="274320" tIns="182880" rIns="274320" bIns="182880" rtlCol="0" anchorCtr="1">
            <a:normAutofit/>
          </a:bodyPr>
          <a:lstStyle/>
          <a:p>
            <a:r>
              <a:rPr lang="en-US"/>
              <a:t>Crypto-Currencies</a:t>
            </a:r>
          </a:p>
        </p:txBody>
      </p:sp>
      <p:sp>
        <p:nvSpPr>
          <p:cNvPr id="37" name="Content Placeholder 36">
            <a:extLst>
              <a:ext uri="{FF2B5EF4-FFF2-40B4-BE49-F238E27FC236}">
                <a16:creationId xmlns:a16="http://schemas.microsoft.com/office/drawing/2014/main" id="{97B92329-22DF-415C-A1F5-EBEE98A4ECB9}"/>
              </a:ext>
            </a:extLst>
          </p:cNvPr>
          <p:cNvSpPr>
            <a:spLocks noGrp="1"/>
          </p:cNvSpPr>
          <p:nvPr>
            <p:ph idx="1"/>
          </p:nvPr>
        </p:nvSpPr>
        <p:spPr>
          <a:xfrm>
            <a:off x="684022" y="2607202"/>
            <a:ext cx="4805172" cy="4604210"/>
          </a:xfrm>
        </p:spPr>
        <p:txBody>
          <a:bodyPr vert="horz" lIns="91440" tIns="45720" rIns="91440" bIns="45720" rtlCol="0" anchor="t">
            <a:normAutofit/>
          </a:bodyPr>
          <a:lstStyle/>
          <a:p>
            <a:r>
              <a:rPr lang="en-US" sz="1600"/>
              <a:t>  At first glance, the graphs show that the standard deviation of cryptocurrencies seem to be relatively stable.  </a:t>
            </a:r>
          </a:p>
          <a:p>
            <a:r>
              <a:rPr lang="en-US" sz="1600"/>
              <a:t>  However, on closer inspection, (take note of the y-axis) as compared to the traditional currencies.  </a:t>
            </a:r>
          </a:p>
          <a:p>
            <a:r>
              <a:rPr lang="en-US" sz="1600"/>
              <a:t>  We observed that Crypto Currencies are indeed significantly more volatile as compared to traditional currencies. </a:t>
            </a:r>
          </a:p>
          <a:p>
            <a:endParaRPr lang="en-US" sz="1600"/>
          </a:p>
          <a:p>
            <a:endParaRPr lang="en-US" sz="1600"/>
          </a:p>
        </p:txBody>
      </p:sp>
      <p:sp>
        <p:nvSpPr>
          <p:cNvPr id="40" name="Rectangle 39">
            <a:extLst>
              <a:ext uri="{FF2B5EF4-FFF2-40B4-BE49-F238E27FC236}">
                <a16:creationId xmlns:a16="http://schemas.microsoft.com/office/drawing/2014/main" id="{32CA806D-F450-4F6B-9FF3-EB0171662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2"/>
            <a:ext cx="6096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791AD2C-CC88-4D7E-B1D6-1B29DC26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157" y="479893"/>
            <a:ext cx="5123687" cy="54589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63402C5-1FD9-4C00-B6E9-C7C0369C3C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3355" y="644485"/>
            <a:ext cx="4756891" cy="51297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AE37B378-DC9E-465A-B875-D6A3367F3892}"/>
              </a:ext>
            </a:extLst>
          </p:cNvPr>
          <p:cNvPicPr>
            <a:picLocks noChangeAspect="1"/>
          </p:cNvPicPr>
          <p:nvPr/>
        </p:nvPicPr>
        <p:blipFill>
          <a:blip r:embed="rId2"/>
          <a:stretch>
            <a:fillRect/>
          </a:stretch>
        </p:blipFill>
        <p:spPr>
          <a:xfrm>
            <a:off x="6840377" y="1082202"/>
            <a:ext cx="2262966" cy="1686338"/>
          </a:xfrm>
          <a:prstGeom prst="rect">
            <a:avLst/>
          </a:prstGeom>
        </p:spPr>
      </p:pic>
      <p:pic>
        <p:nvPicPr>
          <p:cNvPr id="6" name="Picture 6" descr="Chart, histogram&#10;&#10;Description automatically generated">
            <a:extLst>
              <a:ext uri="{FF2B5EF4-FFF2-40B4-BE49-F238E27FC236}">
                <a16:creationId xmlns:a16="http://schemas.microsoft.com/office/drawing/2014/main" id="{57DEAA14-6C66-45E7-BD68-F376DF291F24}"/>
              </a:ext>
            </a:extLst>
          </p:cNvPr>
          <p:cNvPicPr>
            <a:picLocks noChangeAspect="1"/>
          </p:cNvPicPr>
          <p:nvPr/>
        </p:nvPicPr>
        <p:blipFill>
          <a:blip r:embed="rId3"/>
          <a:stretch>
            <a:fillRect/>
          </a:stretch>
        </p:blipFill>
        <p:spPr>
          <a:xfrm>
            <a:off x="9276491" y="1094222"/>
            <a:ext cx="2235751" cy="1669555"/>
          </a:xfrm>
          <a:prstGeom prst="rect">
            <a:avLst/>
          </a:prstGeom>
        </p:spPr>
      </p:pic>
      <p:pic>
        <p:nvPicPr>
          <p:cNvPr id="7" name="Picture 7" descr="Chart, histogram&#10;&#10;Description automatically generated">
            <a:extLst>
              <a:ext uri="{FF2B5EF4-FFF2-40B4-BE49-F238E27FC236}">
                <a16:creationId xmlns:a16="http://schemas.microsoft.com/office/drawing/2014/main" id="{3E2AC787-C643-4A49-A2AF-197C46D02EDF}"/>
              </a:ext>
            </a:extLst>
          </p:cNvPr>
          <p:cNvPicPr>
            <a:picLocks noChangeAspect="1"/>
          </p:cNvPicPr>
          <p:nvPr/>
        </p:nvPicPr>
        <p:blipFill>
          <a:blip r:embed="rId4"/>
          <a:stretch>
            <a:fillRect/>
          </a:stretch>
        </p:blipFill>
        <p:spPr>
          <a:xfrm>
            <a:off x="6840376" y="3556163"/>
            <a:ext cx="2262967" cy="1686339"/>
          </a:xfrm>
          <a:prstGeom prst="rect">
            <a:avLst/>
          </a:prstGeom>
        </p:spPr>
      </p:pic>
      <p:pic>
        <p:nvPicPr>
          <p:cNvPr id="5" name="Picture 5" descr="Chart, histogram&#10;&#10;Description automatically generated">
            <a:extLst>
              <a:ext uri="{FF2B5EF4-FFF2-40B4-BE49-F238E27FC236}">
                <a16:creationId xmlns:a16="http://schemas.microsoft.com/office/drawing/2014/main" id="{B5ED4730-CB56-44BD-9850-E286024F6D79}"/>
              </a:ext>
            </a:extLst>
          </p:cNvPr>
          <p:cNvPicPr>
            <a:picLocks noChangeAspect="1"/>
          </p:cNvPicPr>
          <p:nvPr/>
        </p:nvPicPr>
        <p:blipFill>
          <a:blip r:embed="rId5"/>
          <a:stretch>
            <a:fillRect/>
          </a:stretch>
        </p:blipFill>
        <p:spPr>
          <a:xfrm>
            <a:off x="9276491" y="3560926"/>
            <a:ext cx="2243009" cy="1676813"/>
          </a:xfrm>
          <a:prstGeom prst="rect">
            <a:avLst/>
          </a:prstGeom>
        </p:spPr>
      </p:pic>
    </p:spTree>
    <p:extLst>
      <p:ext uri="{BB962C8B-B14F-4D97-AF65-F5344CB8AC3E}">
        <p14:creationId xmlns:p14="http://schemas.microsoft.com/office/powerpoint/2010/main" val="720265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3759DD-698F-4D3A-AF4C-5E44527D3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5A126-F1F7-406C-8605-A3A0398BF23F}"/>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Traditional Vs Crypto Currencies</a:t>
            </a:r>
          </a:p>
        </p:txBody>
      </p:sp>
      <p:pic>
        <p:nvPicPr>
          <p:cNvPr id="6" name="Picture 6" descr="Chart, histogram&#10;&#10;Description automatically generated">
            <a:extLst>
              <a:ext uri="{FF2B5EF4-FFF2-40B4-BE49-F238E27FC236}">
                <a16:creationId xmlns:a16="http://schemas.microsoft.com/office/drawing/2014/main" id="{07EBD3E9-2F77-4BED-A717-F3100C704053}"/>
              </a:ext>
            </a:extLst>
          </p:cNvPr>
          <p:cNvPicPr>
            <a:picLocks noChangeAspect="1"/>
          </p:cNvPicPr>
          <p:nvPr/>
        </p:nvPicPr>
        <p:blipFill>
          <a:blip r:embed="rId2"/>
          <a:stretch>
            <a:fillRect/>
          </a:stretch>
        </p:blipFill>
        <p:spPr>
          <a:xfrm>
            <a:off x="4183404" y="944680"/>
            <a:ext cx="3430863" cy="2573147"/>
          </a:xfrm>
          <a:prstGeom prst="rect">
            <a:avLst/>
          </a:prstGeom>
        </p:spPr>
      </p:pic>
      <p:pic>
        <p:nvPicPr>
          <p:cNvPr id="5" name="Picture 5" descr="Chart, histogram&#10;&#10;Description automatically generated">
            <a:extLst>
              <a:ext uri="{FF2B5EF4-FFF2-40B4-BE49-F238E27FC236}">
                <a16:creationId xmlns:a16="http://schemas.microsoft.com/office/drawing/2014/main" id="{BFE7463F-E472-4127-8E65-26FDD12447DA}"/>
              </a:ext>
            </a:extLst>
          </p:cNvPr>
          <p:cNvPicPr>
            <a:picLocks noChangeAspect="1"/>
          </p:cNvPicPr>
          <p:nvPr/>
        </p:nvPicPr>
        <p:blipFill>
          <a:blip r:embed="rId3"/>
          <a:stretch>
            <a:fillRect/>
          </a:stretch>
        </p:blipFill>
        <p:spPr>
          <a:xfrm>
            <a:off x="430107" y="959894"/>
            <a:ext cx="3429000" cy="2571749"/>
          </a:xfrm>
          <a:prstGeom prst="rect">
            <a:avLst/>
          </a:prstGeom>
        </p:spPr>
      </p:pic>
      <p:pic>
        <p:nvPicPr>
          <p:cNvPr id="4" name="Picture 4" descr="Chart, histogram&#10;&#10;Description automatically generated">
            <a:extLst>
              <a:ext uri="{FF2B5EF4-FFF2-40B4-BE49-F238E27FC236}">
                <a16:creationId xmlns:a16="http://schemas.microsoft.com/office/drawing/2014/main" id="{19B5D0A3-3057-4091-9EEB-7423325580C7}"/>
              </a:ext>
            </a:extLst>
          </p:cNvPr>
          <p:cNvPicPr>
            <a:picLocks noGrp="1" noChangeAspect="1"/>
          </p:cNvPicPr>
          <p:nvPr>
            <p:ph idx="1"/>
          </p:nvPr>
        </p:nvPicPr>
        <p:blipFill>
          <a:blip r:embed="rId4"/>
          <a:stretch>
            <a:fillRect/>
          </a:stretch>
        </p:blipFill>
        <p:spPr>
          <a:xfrm>
            <a:off x="7996090" y="960192"/>
            <a:ext cx="3408850" cy="2556637"/>
          </a:xfrm>
          <a:prstGeom prst="rect">
            <a:avLst/>
          </a:prstGeom>
        </p:spPr>
      </p:pic>
    </p:spTree>
    <p:extLst>
      <p:ext uri="{BB962C8B-B14F-4D97-AF65-F5344CB8AC3E}">
        <p14:creationId xmlns:p14="http://schemas.microsoft.com/office/powerpoint/2010/main" val="221333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70C05D-DECF-4863-96DB-5846F0429613}"/>
              </a:ext>
            </a:extLst>
          </p:cNvPr>
          <p:cNvSpPr>
            <a:spLocks noGrp="1"/>
          </p:cNvSpPr>
          <p:nvPr>
            <p:ph type="ctrTitle"/>
          </p:nvPr>
        </p:nvSpPr>
        <p:spPr/>
        <p:txBody>
          <a:bodyPr/>
          <a:lstStyle/>
          <a:p>
            <a:r>
              <a:rPr lang="en-GB"/>
              <a:t>Question 2:</a:t>
            </a:r>
            <a:endParaRPr lang="en-AU"/>
          </a:p>
        </p:txBody>
      </p:sp>
      <p:sp>
        <p:nvSpPr>
          <p:cNvPr id="5" name="Subtitle 4">
            <a:extLst>
              <a:ext uri="{FF2B5EF4-FFF2-40B4-BE49-F238E27FC236}">
                <a16:creationId xmlns:a16="http://schemas.microsoft.com/office/drawing/2014/main" id="{CA172581-233F-462E-85D6-3076983DAEBF}"/>
              </a:ext>
            </a:extLst>
          </p:cNvPr>
          <p:cNvSpPr>
            <a:spLocks noGrp="1"/>
          </p:cNvSpPr>
          <p:nvPr>
            <p:ph type="subTitle" idx="1"/>
          </p:nvPr>
        </p:nvSpPr>
        <p:spPr>
          <a:xfrm>
            <a:off x="1524000" y="3602037"/>
            <a:ext cx="9144000" cy="2211589"/>
          </a:xfrm>
        </p:spPr>
        <p:txBody>
          <a:bodyPr>
            <a:normAutofit fontScale="85000" lnSpcReduction="20000"/>
          </a:bodyPr>
          <a:lstStyle/>
          <a:p>
            <a:r>
              <a:rPr lang="en-GB" b="0">
                <a:effectLst/>
                <a:latin typeface="Consolas" panose="020B0609020204030204" pitchFamily="49" charset="0"/>
              </a:rPr>
              <a:t>Are there any visible trends in the volatility of cryptocurrencies over time, either positive or negative?</a:t>
            </a:r>
          </a:p>
          <a:p>
            <a:endParaRPr lang="en-GB" b="0">
              <a:effectLst/>
              <a:latin typeface="Consolas" panose="020B0609020204030204" pitchFamily="49" charset="0"/>
            </a:endParaRPr>
          </a:p>
          <a:p>
            <a:r>
              <a:rPr lang="en-GB" sz="2400" b="0">
                <a:effectLst/>
                <a:latin typeface="Consolas" panose="020B0609020204030204" pitchFamily="49" charset="0"/>
              </a:rPr>
              <a:t>Are Cryptocurrencies becoming less volatile (more stable investments) as they become more mainstream?</a:t>
            </a:r>
          </a:p>
          <a:p>
            <a:endParaRPr lang="en-GB">
              <a:latin typeface="Consolas" panose="020B0609020204030204" pitchFamily="49" charset="0"/>
            </a:endParaRPr>
          </a:p>
          <a:p>
            <a:r>
              <a:rPr lang="en-GB">
                <a:latin typeface="Consolas" panose="020B0609020204030204" pitchFamily="49" charset="0"/>
              </a:rPr>
              <a:t>Kraken: David</a:t>
            </a:r>
          </a:p>
          <a:p>
            <a:endParaRPr lang="en-AU"/>
          </a:p>
          <a:p>
            <a:endParaRPr lang="en-AU"/>
          </a:p>
        </p:txBody>
      </p:sp>
    </p:spTree>
    <p:extLst>
      <p:ext uri="{BB962C8B-B14F-4D97-AF65-F5344CB8AC3E}">
        <p14:creationId xmlns:p14="http://schemas.microsoft.com/office/powerpoint/2010/main" val="1161092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Autofit/>
          </a:bodyPr>
          <a:lstStyle/>
          <a:p>
            <a:r>
              <a:rPr lang="en-US" sz="2000"/>
              <a:t>Firstly: When did Cryptocurrency go </a:t>
            </a:r>
            <a:r>
              <a:rPr lang="en-US" sz="2000" i="1"/>
              <a:t>Mainstream?</a:t>
            </a:r>
            <a:endParaRPr lang="en-US" sz="2000"/>
          </a:p>
        </p:txBody>
      </p:sp>
      <p:sp>
        <p:nvSpPr>
          <p:cNvPr id="4" name="Content Placeholder 3">
            <a:extLst>
              <a:ext uri="{FF2B5EF4-FFF2-40B4-BE49-F238E27FC236}">
                <a16:creationId xmlns:a16="http://schemas.microsoft.com/office/drawing/2014/main" id="{C2DB27A7-BA17-4EA6-8612-620A33882EC2}"/>
              </a:ext>
            </a:extLst>
          </p:cNvPr>
          <p:cNvSpPr>
            <a:spLocks noGrp="1"/>
          </p:cNvSpPr>
          <p:nvPr>
            <p:ph sz="half" idx="1"/>
          </p:nvPr>
        </p:nvSpPr>
        <p:spPr>
          <a:xfrm>
            <a:off x="803244" y="2638044"/>
            <a:ext cx="3063765" cy="3263206"/>
          </a:xfrm>
        </p:spPr>
        <p:txBody>
          <a:bodyPr vert="horz" lIns="91440" tIns="45720" rIns="91440" bIns="45720" rtlCol="0">
            <a:normAutofit/>
          </a:bodyPr>
          <a:lstStyle/>
          <a:p>
            <a:pPr>
              <a:lnSpc>
                <a:spcPct val="90000"/>
              </a:lnSpc>
            </a:pPr>
            <a:r>
              <a:rPr lang="en-US" sz="1500"/>
              <a:t>  What is mainstream? How do we define this?</a:t>
            </a:r>
          </a:p>
          <a:p>
            <a:pPr>
              <a:lnSpc>
                <a:spcPct val="90000"/>
              </a:lnSpc>
            </a:pPr>
            <a:r>
              <a:rPr lang="en-US" sz="1500"/>
              <a:t>  We could argue that “Mainstream” could begin from when the currencies start to become frequently traded. </a:t>
            </a:r>
          </a:p>
          <a:p>
            <a:pPr>
              <a:lnSpc>
                <a:spcPct val="90000"/>
              </a:lnSpc>
            </a:pPr>
            <a:r>
              <a:rPr lang="en-US" sz="1500"/>
              <a:t>  The graph to the right outlines the volume of transactions per month of each cryptocurrency</a:t>
            </a:r>
          </a:p>
          <a:p>
            <a:pPr>
              <a:lnSpc>
                <a:spcPct val="90000"/>
              </a:lnSpc>
            </a:pPr>
            <a:r>
              <a:rPr lang="en-US" sz="1500"/>
              <a:t>  We can see that the coins started to become popular and regularly traded around late-2017</a:t>
            </a:r>
          </a:p>
        </p:txBody>
      </p:sp>
      <p:sp>
        <p:nvSpPr>
          <p:cNvPr id="28"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10;&#10;Description automatically generated with medium confidence">
            <a:extLst>
              <a:ext uri="{FF2B5EF4-FFF2-40B4-BE49-F238E27FC236}">
                <a16:creationId xmlns:a16="http://schemas.microsoft.com/office/drawing/2014/main" id="{49C913F4-8225-41D2-89A9-AB11471CDA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35288" y="1017270"/>
            <a:ext cx="6680706" cy="4796790"/>
          </a:xfrm>
          <a:prstGeom prst="rect">
            <a:avLst/>
          </a:prstGeom>
        </p:spPr>
      </p:pic>
      <p:sp>
        <p:nvSpPr>
          <p:cNvPr id="8" name="Oval 7">
            <a:extLst>
              <a:ext uri="{FF2B5EF4-FFF2-40B4-BE49-F238E27FC236}">
                <a16:creationId xmlns:a16="http://schemas.microsoft.com/office/drawing/2014/main" id="{9F0B2BC4-BDB0-4A97-8679-8ECEF1823C83}"/>
              </a:ext>
            </a:extLst>
          </p:cNvPr>
          <p:cNvSpPr/>
          <p:nvPr/>
        </p:nvSpPr>
        <p:spPr>
          <a:xfrm>
            <a:off x="6953250" y="4579620"/>
            <a:ext cx="601980" cy="434341"/>
          </a:xfrm>
          <a:prstGeom prst="ellipse">
            <a:avLst/>
          </a:prstGeom>
          <a:noFill/>
          <a:ln w="285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6413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sz="2600"/>
              <a:t>Coin Prices over Time</a:t>
            </a:r>
          </a:p>
        </p:txBody>
      </p:sp>
      <p:pic>
        <p:nvPicPr>
          <p:cNvPr id="9" name="Content Placeholder 8" descr="A picture containing histogram&#10;&#10;Description automatically generated">
            <a:extLst>
              <a:ext uri="{FF2B5EF4-FFF2-40B4-BE49-F238E27FC236}">
                <a16:creationId xmlns:a16="http://schemas.microsoft.com/office/drawing/2014/main" id="{2A630959-95F6-4DBE-A792-97C490AB7A2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39339" y="2299713"/>
            <a:ext cx="3297589" cy="2126002"/>
          </a:xfrm>
        </p:spPr>
      </p:pic>
      <p:pic>
        <p:nvPicPr>
          <p:cNvPr id="17" name="Picture 16" descr="A picture containing histogram&#10;&#10;Description automatically generated">
            <a:extLst>
              <a:ext uri="{FF2B5EF4-FFF2-40B4-BE49-F238E27FC236}">
                <a16:creationId xmlns:a16="http://schemas.microsoft.com/office/drawing/2014/main" id="{D128A170-F2E9-4BAF-88B2-A53DD2231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9362" y="4640579"/>
            <a:ext cx="3297587" cy="2126002"/>
          </a:xfrm>
          <a:prstGeom prst="rect">
            <a:avLst/>
          </a:prstGeom>
        </p:spPr>
      </p:pic>
      <p:pic>
        <p:nvPicPr>
          <p:cNvPr id="19" name="Picture 18" descr="Chart, histogram&#10;&#10;Description automatically generated">
            <a:extLst>
              <a:ext uri="{FF2B5EF4-FFF2-40B4-BE49-F238E27FC236}">
                <a16:creationId xmlns:a16="http://schemas.microsoft.com/office/drawing/2014/main" id="{C89A22F8-6DC0-43C0-897B-664942546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9362" y="2299713"/>
            <a:ext cx="3297587" cy="2126002"/>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A62C9A1B-AA6A-42D0-A8AE-49E61A54FB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9889" y="56268"/>
            <a:ext cx="3352111" cy="2161154"/>
          </a:xfrm>
          <a:prstGeom prst="rect">
            <a:avLst/>
          </a:prstGeom>
        </p:spPr>
      </p:pic>
      <p:pic>
        <p:nvPicPr>
          <p:cNvPr id="23" name="Picture 22" descr="Chart, histogram&#10;&#10;Description automatically generated">
            <a:extLst>
              <a:ext uri="{FF2B5EF4-FFF2-40B4-BE49-F238E27FC236}">
                <a16:creationId xmlns:a16="http://schemas.microsoft.com/office/drawing/2014/main" id="{0A59FB71-034F-4407-8828-06F51031B9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6603" y="4598228"/>
            <a:ext cx="3297588" cy="2126002"/>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FBD43173-77DA-4951-881E-A51AD1686E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2079" y="56268"/>
            <a:ext cx="3352111" cy="2161154"/>
          </a:xfrm>
          <a:prstGeom prst="rect">
            <a:avLst/>
          </a:prstGeom>
        </p:spPr>
      </p:pic>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415290" y="2638044"/>
            <a:ext cx="3935730" cy="32632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sz="1500"/>
              <a:t>Correlating to our previous Trade Volume graph, prices of Cryptocurrencies starts to noticeably increase around late-2017, and this trend is repeatable</a:t>
            </a:r>
          </a:p>
          <a:p>
            <a:pPr>
              <a:lnSpc>
                <a:spcPct val="90000"/>
              </a:lnSpc>
            </a:pPr>
            <a:r>
              <a:rPr lang="en-US" sz="1500"/>
              <a:t>In early 2018, there is a massive boom across all cryptocurrencies, with most coins doubling or quadrupling their value in the space of a few months, followed by,</a:t>
            </a:r>
          </a:p>
          <a:p>
            <a:pPr>
              <a:lnSpc>
                <a:spcPct val="90000"/>
              </a:lnSpc>
            </a:pPr>
            <a:r>
              <a:rPr lang="en-US" sz="1500"/>
              <a:t>A bust in mid 2018, where the values of most cryptocurrencies deflate, and several do not recover </a:t>
            </a:r>
          </a:p>
          <a:p>
            <a:pPr>
              <a:lnSpc>
                <a:spcPct val="90000"/>
              </a:lnSpc>
            </a:pPr>
            <a:r>
              <a:rPr lang="en-US" sz="1500"/>
              <a:t>2021 has seen a boom in cryptocurrency as well, but Bitcoin is the clearest beneficiary of 2021 price growth</a:t>
            </a:r>
          </a:p>
          <a:p>
            <a:pPr>
              <a:lnSpc>
                <a:spcPct val="90000"/>
              </a:lnSpc>
            </a:pPr>
            <a:endParaRPr lang="en-US" sz="1500"/>
          </a:p>
        </p:txBody>
      </p:sp>
    </p:spTree>
    <p:extLst>
      <p:ext uri="{BB962C8B-B14F-4D97-AF65-F5344CB8AC3E}">
        <p14:creationId xmlns:p14="http://schemas.microsoft.com/office/powerpoint/2010/main" val="1528789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9C10B3-2F6F-404A-AD99-AF0E0CA55083}"/>
              </a:ext>
            </a:extLst>
          </p:cNvPr>
          <p:cNvSpPr>
            <a:spLocks noGrp="1"/>
          </p:cNvSpPr>
          <p:nvPr>
            <p:ph type="title"/>
          </p:nvPr>
        </p:nvSpPr>
        <p:spPr>
          <a:xfrm>
            <a:off x="804672" y="964692"/>
            <a:ext cx="3066937" cy="1188720"/>
          </a:xfrm>
        </p:spPr>
        <p:txBody>
          <a:bodyPr>
            <a:normAutofit/>
          </a:bodyPr>
          <a:lstStyle/>
          <a:p>
            <a:r>
              <a:rPr lang="en-GB" sz="1800"/>
              <a:t>Standard Deviation of Coin Prices Over Time </a:t>
            </a:r>
            <a:endParaRPr lang="en-AU" sz="1800"/>
          </a:p>
        </p:txBody>
      </p:sp>
      <p:sp>
        <p:nvSpPr>
          <p:cNvPr id="26" name="Content Placeholder 25">
            <a:extLst>
              <a:ext uri="{FF2B5EF4-FFF2-40B4-BE49-F238E27FC236}">
                <a16:creationId xmlns:a16="http://schemas.microsoft.com/office/drawing/2014/main" id="{7B922C44-97ED-4A91-B3DA-C25FB01383A6}"/>
              </a:ext>
            </a:extLst>
          </p:cNvPr>
          <p:cNvSpPr>
            <a:spLocks noGrp="1"/>
          </p:cNvSpPr>
          <p:nvPr>
            <p:ph idx="1"/>
          </p:nvPr>
        </p:nvSpPr>
        <p:spPr>
          <a:xfrm>
            <a:off x="582930" y="2638044"/>
            <a:ext cx="3478530" cy="3461766"/>
          </a:xfrm>
        </p:spPr>
        <p:txBody>
          <a:bodyPr>
            <a:normAutofit fontScale="85000" lnSpcReduction="20000"/>
          </a:bodyPr>
          <a:lstStyle/>
          <a:p>
            <a:r>
              <a:rPr lang="en-US"/>
              <a:t>The Standard Deviation function of Coin prices returned highly variable results, resulting in graphs that were off-the-scale and could not be easily compared</a:t>
            </a:r>
          </a:p>
          <a:p>
            <a:r>
              <a:rPr lang="en-US"/>
              <a:t>By getting the Logarithmic Return of Standard Deviation, it allowed us to plot Standard Deviation for multiple coins on one graph</a:t>
            </a:r>
          </a:p>
          <a:p>
            <a:r>
              <a:rPr lang="en-US"/>
              <a:t>We can see that overall, Standard Deviation of the coins tends to rise in mid-2017 to late-2018 and remains elevated </a:t>
            </a:r>
          </a:p>
          <a:p>
            <a:r>
              <a:rPr lang="en-US"/>
              <a:t>This could suggest that the variance of price data in a given month has increased overall since the 2018 boom</a:t>
            </a:r>
          </a:p>
        </p:txBody>
      </p:sp>
      <p:sp>
        <p:nvSpPr>
          <p:cNvPr id="29" name="Rectangle 2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21" descr="A picture containing chart&#10;&#10;Description automatically generated">
            <a:extLst>
              <a:ext uri="{FF2B5EF4-FFF2-40B4-BE49-F238E27FC236}">
                <a16:creationId xmlns:a16="http://schemas.microsoft.com/office/drawing/2014/main" id="{8A1A19D8-BCBB-4D02-AA6A-5D41E1424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366" y="1354687"/>
            <a:ext cx="6227064" cy="4156568"/>
          </a:xfrm>
          <a:prstGeom prst="rect">
            <a:avLst/>
          </a:prstGeom>
        </p:spPr>
      </p:pic>
      <p:sp>
        <p:nvSpPr>
          <p:cNvPr id="27" name="Oval 26">
            <a:extLst>
              <a:ext uri="{FF2B5EF4-FFF2-40B4-BE49-F238E27FC236}">
                <a16:creationId xmlns:a16="http://schemas.microsoft.com/office/drawing/2014/main" id="{A8F26C4B-6A56-412B-BC68-26F07D0A7ACF}"/>
              </a:ext>
            </a:extLst>
          </p:cNvPr>
          <p:cNvSpPr/>
          <p:nvPr/>
        </p:nvSpPr>
        <p:spPr>
          <a:xfrm>
            <a:off x="7936898" y="2472690"/>
            <a:ext cx="449580" cy="1402080"/>
          </a:xfrm>
          <a:prstGeom prst="ellipse">
            <a:avLst/>
          </a:prstGeom>
          <a:noFill/>
          <a:ln w="285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15928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sz="2600"/>
              <a:t>Maximum vs Minimum Prices Per Month</a:t>
            </a:r>
          </a:p>
        </p:txBody>
      </p:sp>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358140" y="2638044"/>
            <a:ext cx="4004310" cy="39189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sz="1500"/>
              <a:t>These graphs grouped coin prices by month, and extracted the highest and lowest price of each coin per month</a:t>
            </a:r>
          </a:p>
          <a:p>
            <a:pPr>
              <a:lnSpc>
                <a:spcPct val="90000"/>
              </a:lnSpc>
            </a:pPr>
            <a:r>
              <a:rPr lang="en-US" sz="1500"/>
              <a:t>Two lines were plotted, Max and Min, and the area between them filled</a:t>
            </a:r>
          </a:p>
          <a:p>
            <a:pPr>
              <a:lnSpc>
                <a:spcPct val="90000"/>
              </a:lnSpc>
            </a:pPr>
            <a:r>
              <a:rPr lang="en-US" sz="1500"/>
              <a:t>So, for these graphs, the thicker the line, the higher the price volatility</a:t>
            </a:r>
          </a:p>
          <a:p>
            <a:pPr>
              <a:lnSpc>
                <a:spcPct val="90000"/>
              </a:lnSpc>
            </a:pPr>
            <a:r>
              <a:rPr lang="en-US" sz="1500"/>
              <a:t>We can see some recurring patterns:</a:t>
            </a:r>
          </a:p>
          <a:p>
            <a:pPr lvl="1">
              <a:lnSpc>
                <a:spcPct val="90000"/>
              </a:lnSpc>
            </a:pPr>
            <a:r>
              <a:rPr lang="en-US" sz="1300"/>
              <a:t>2018 Price boom sees high volatility</a:t>
            </a:r>
          </a:p>
          <a:p>
            <a:pPr lvl="1">
              <a:lnSpc>
                <a:spcPct val="90000"/>
              </a:lnSpc>
            </a:pPr>
            <a:r>
              <a:rPr lang="en-US" sz="1300"/>
              <a:t>2021 price boom sees high volatility</a:t>
            </a:r>
          </a:p>
          <a:p>
            <a:pPr lvl="1">
              <a:lnSpc>
                <a:spcPct val="90000"/>
              </a:lnSpc>
            </a:pPr>
            <a:r>
              <a:rPr lang="en-US" sz="1300"/>
              <a:t>Low volatility prior to mid-2017</a:t>
            </a:r>
          </a:p>
          <a:p>
            <a:pPr lvl="1">
              <a:lnSpc>
                <a:spcPct val="90000"/>
              </a:lnSpc>
            </a:pPr>
            <a:r>
              <a:rPr lang="en-US" sz="1300"/>
              <a:t>Medium volatility elsewhere </a:t>
            </a:r>
          </a:p>
          <a:p>
            <a:pPr>
              <a:lnSpc>
                <a:spcPct val="90000"/>
              </a:lnSpc>
            </a:pPr>
            <a:r>
              <a:rPr lang="en-US" sz="1500"/>
              <a:t>We can see here that most cryptocurrencies have reduced their volatility levels following the 2018 boom </a:t>
            </a:r>
          </a:p>
        </p:txBody>
      </p:sp>
      <p:pic>
        <p:nvPicPr>
          <p:cNvPr id="26" name="Picture 25" descr="A picture containing shape&#10;&#10;Description automatically generated">
            <a:extLst>
              <a:ext uri="{FF2B5EF4-FFF2-40B4-BE49-F238E27FC236}">
                <a16:creationId xmlns:a16="http://schemas.microsoft.com/office/drawing/2014/main" id="{EABD6DD3-9880-4895-95BD-FF491BC1F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669" y="4641667"/>
            <a:ext cx="3197214" cy="2086793"/>
          </a:xfrm>
          <a:prstGeom prst="rect">
            <a:avLst/>
          </a:prstGeom>
        </p:spPr>
      </p:pic>
      <p:pic>
        <p:nvPicPr>
          <p:cNvPr id="28" name="Picture 27" descr="Logo&#10;&#10;Description automatically generated with low confidence">
            <a:extLst>
              <a:ext uri="{FF2B5EF4-FFF2-40B4-BE49-F238E27FC236}">
                <a16:creationId xmlns:a16="http://schemas.microsoft.com/office/drawing/2014/main" id="{CAA7BC26-2B02-4EF3-8854-7B95E0614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670" y="4596985"/>
            <a:ext cx="3279226" cy="2131475"/>
          </a:xfrm>
          <a:prstGeom prst="rect">
            <a:avLst/>
          </a:prstGeom>
        </p:spPr>
      </p:pic>
      <p:pic>
        <p:nvPicPr>
          <p:cNvPr id="31" name="Picture 30" descr="A picture containing logo&#10;&#10;Description automatically generated">
            <a:extLst>
              <a:ext uri="{FF2B5EF4-FFF2-40B4-BE49-F238E27FC236}">
                <a16:creationId xmlns:a16="http://schemas.microsoft.com/office/drawing/2014/main" id="{1DF5F920-20FF-4A54-8870-87EED55FD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6723" y="2338130"/>
            <a:ext cx="3235120" cy="2102806"/>
          </a:xfrm>
          <a:prstGeom prst="rect">
            <a:avLst/>
          </a:prstGeom>
        </p:spPr>
      </p:pic>
      <p:pic>
        <p:nvPicPr>
          <p:cNvPr id="33" name="Picture 32" descr="Shape, icon&#10;&#10;Description automatically generated">
            <a:extLst>
              <a:ext uri="{FF2B5EF4-FFF2-40B4-BE49-F238E27FC236}">
                <a16:creationId xmlns:a16="http://schemas.microsoft.com/office/drawing/2014/main" id="{804CD1BF-FCDD-4BD1-B39B-6D101B2BE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6723" y="80010"/>
            <a:ext cx="3235120" cy="2102806"/>
          </a:xfrm>
          <a:prstGeom prst="rect">
            <a:avLst/>
          </a:prstGeom>
        </p:spPr>
      </p:pic>
      <p:pic>
        <p:nvPicPr>
          <p:cNvPr id="35" name="Picture 34" descr="A picture containing shape&#10;&#10;Description automatically generated">
            <a:extLst>
              <a:ext uri="{FF2B5EF4-FFF2-40B4-BE49-F238E27FC236}">
                <a16:creationId xmlns:a16="http://schemas.microsoft.com/office/drawing/2014/main" id="{1870FC4D-5DB0-483D-8830-4083A9C02D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7668" y="2382813"/>
            <a:ext cx="3197215" cy="2086794"/>
          </a:xfrm>
          <a:prstGeom prst="rect">
            <a:avLst/>
          </a:prstGeom>
        </p:spPr>
      </p:pic>
      <p:pic>
        <p:nvPicPr>
          <p:cNvPr id="37" name="Picture 36" descr="Icon&#10;&#10;Description automatically generated with low confidence">
            <a:extLst>
              <a:ext uri="{FF2B5EF4-FFF2-40B4-BE49-F238E27FC236}">
                <a16:creationId xmlns:a16="http://schemas.microsoft.com/office/drawing/2014/main" id="{9C56D01D-1463-49E9-8495-7CE321CA7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3374" y="125730"/>
            <a:ext cx="3271509" cy="2135285"/>
          </a:xfrm>
          <a:prstGeom prst="rect">
            <a:avLst/>
          </a:prstGeom>
        </p:spPr>
      </p:pic>
    </p:spTree>
    <p:extLst>
      <p:ext uri="{BB962C8B-B14F-4D97-AF65-F5344CB8AC3E}">
        <p14:creationId xmlns:p14="http://schemas.microsoft.com/office/powerpoint/2010/main" val="280850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848F-9049-45DD-A574-2F988CDF1E22}"/>
              </a:ext>
            </a:extLst>
          </p:cNvPr>
          <p:cNvSpPr>
            <a:spLocks noGrp="1"/>
          </p:cNvSpPr>
          <p:nvPr>
            <p:ph type="title"/>
          </p:nvPr>
        </p:nvSpPr>
        <p:spPr>
          <a:xfrm>
            <a:off x="804672" y="964692"/>
            <a:ext cx="3066937" cy="1188720"/>
          </a:xfrm>
        </p:spPr>
        <p:txBody>
          <a:bodyPr>
            <a:normAutofit/>
          </a:bodyPr>
          <a:lstStyle/>
          <a:p>
            <a:r>
              <a:rPr lang="en-GB" sz="2000"/>
              <a:t>Coin Percent Change Over Time</a:t>
            </a:r>
            <a:endParaRPr lang="en-AU" sz="2000"/>
          </a:p>
        </p:txBody>
      </p:sp>
      <p:sp>
        <p:nvSpPr>
          <p:cNvPr id="9" name="Content Placeholder 8">
            <a:extLst>
              <a:ext uri="{FF2B5EF4-FFF2-40B4-BE49-F238E27FC236}">
                <a16:creationId xmlns:a16="http://schemas.microsoft.com/office/drawing/2014/main" id="{61615402-4BE0-4389-82B1-C848206F0CDE}"/>
              </a:ext>
            </a:extLst>
          </p:cNvPr>
          <p:cNvSpPr>
            <a:spLocks noGrp="1"/>
          </p:cNvSpPr>
          <p:nvPr>
            <p:ph idx="1"/>
          </p:nvPr>
        </p:nvSpPr>
        <p:spPr>
          <a:xfrm>
            <a:off x="803244" y="2638044"/>
            <a:ext cx="3063765" cy="3263206"/>
          </a:xfrm>
        </p:spPr>
        <p:txBody>
          <a:bodyPr>
            <a:normAutofit fontScale="92500"/>
          </a:bodyPr>
          <a:lstStyle/>
          <a:p>
            <a:r>
              <a:rPr lang="en-US"/>
              <a:t>This graph calculated the difference of average monthly prices, and plotted them as a percentage</a:t>
            </a:r>
          </a:p>
          <a:p>
            <a:r>
              <a:rPr lang="en-US"/>
              <a:t>We can see large price swings overall</a:t>
            </a:r>
          </a:p>
          <a:p>
            <a:r>
              <a:rPr lang="en-US"/>
              <a:t>However, the price swings seem to smooth out following the 2018 boom, and price growth / falls become more moderate by comparison </a:t>
            </a:r>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F99AA08C-B48B-44AF-8E8A-9B83539E1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366" y="1354687"/>
            <a:ext cx="6227064" cy="4156568"/>
          </a:xfrm>
          <a:prstGeom prst="rect">
            <a:avLst/>
          </a:prstGeom>
        </p:spPr>
      </p:pic>
    </p:spTree>
    <p:extLst>
      <p:ext uri="{BB962C8B-B14F-4D97-AF65-F5344CB8AC3E}">
        <p14:creationId xmlns:p14="http://schemas.microsoft.com/office/powerpoint/2010/main" val="3288903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249375-9DD4-496C-BFA8-C98B8E73D2DB}"/>
              </a:ext>
            </a:extLst>
          </p:cNvPr>
          <p:cNvSpPr>
            <a:spLocks noGrp="1"/>
          </p:cNvSpPr>
          <p:nvPr>
            <p:ph type="ctrTitle"/>
          </p:nvPr>
        </p:nvSpPr>
        <p:spPr/>
        <p:txBody>
          <a:bodyPr/>
          <a:lstStyle/>
          <a:p>
            <a:r>
              <a:rPr lang="en-GB"/>
              <a:t>Question 3:</a:t>
            </a:r>
            <a:endParaRPr lang="en-AU"/>
          </a:p>
        </p:txBody>
      </p:sp>
      <p:sp>
        <p:nvSpPr>
          <p:cNvPr id="5" name="Subtitle 4">
            <a:extLst>
              <a:ext uri="{FF2B5EF4-FFF2-40B4-BE49-F238E27FC236}">
                <a16:creationId xmlns:a16="http://schemas.microsoft.com/office/drawing/2014/main" id="{7B5CDD75-E3CC-492B-B215-A44D614A486F}"/>
              </a:ext>
            </a:extLst>
          </p:cNvPr>
          <p:cNvSpPr>
            <a:spLocks noGrp="1"/>
          </p:cNvSpPr>
          <p:nvPr>
            <p:ph type="subTitle" idx="1"/>
          </p:nvPr>
        </p:nvSpPr>
        <p:spPr>
          <a:xfrm>
            <a:off x="2125980" y="4352544"/>
            <a:ext cx="7806690" cy="1419606"/>
          </a:xfrm>
        </p:spPr>
        <p:txBody>
          <a:bodyPr>
            <a:normAutofit fontScale="25000" lnSpcReduction="20000"/>
          </a:bodyPr>
          <a:lstStyle/>
          <a:p>
            <a:pPr>
              <a:lnSpc>
                <a:spcPct val="120000"/>
              </a:lnSpc>
            </a:pPr>
            <a:r>
              <a:rPr lang="en-GB" sz="7600" b="0">
                <a:effectLst/>
                <a:latin typeface="Consolas" panose="020B0609020204030204" pitchFamily="49" charset="0"/>
              </a:rPr>
              <a:t>Is there a correlation between Traditional and Social Media mentions</a:t>
            </a:r>
            <a:r>
              <a:rPr lang="en-GB" sz="7600">
                <a:latin typeface="Consolas" panose="020B0609020204030204" pitchFamily="49" charset="0"/>
              </a:rPr>
              <a:t>;</a:t>
            </a:r>
            <a:r>
              <a:rPr lang="en-GB" sz="7600" b="0">
                <a:effectLst/>
                <a:latin typeface="Consolas" panose="020B0609020204030204" pitchFamily="49" charset="0"/>
              </a:rPr>
              <a:t> versus cryptocurrency prices, trade volumes and volatility?</a:t>
            </a:r>
            <a:endParaRPr lang="en-US" sz="7600" b="0">
              <a:effectLst/>
              <a:latin typeface="Consolas" panose="020B0609020204030204" pitchFamily="49" charset="0"/>
            </a:endParaRPr>
          </a:p>
          <a:p>
            <a:endParaRPr lang="en-AU"/>
          </a:p>
          <a:p>
            <a:r>
              <a:rPr lang="en-AU" sz="6800">
                <a:latin typeface="Consolas" panose="020B0609020204030204" pitchFamily="49" charset="0"/>
              </a:rPr>
              <a:t>Kraken: Milena</a:t>
            </a:r>
          </a:p>
        </p:txBody>
      </p:sp>
    </p:spTree>
    <p:extLst>
      <p:ext uri="{BB962C8B-B14F-4D97-AF65-F5344CB8AC3E}">
        <p14:creationId xmlns:p14="http://schemas.microsoft.com/office/powerpoint/2010/main" val="2000906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AD1A-F5E7-486E-8652-C25A4E63493F}"/>
              </a:ext>
            </a:extLst>
          </p:cNvPr>
          <p:cNvSpPr>
            <a:spLocks noGrp="1"/>
          </p:cNvSpPr>
          <p:nvPr>
            <p:ph type="title"/>
          </p:nvPr>
        </p:nvSpPr>
        <p:spPr>
          <a:xfrm>
            <a:off x="2231136" y="654726"/>
            <a:ext cx="7729728" cy="1188720"/>
          </a:xfrm>
        </p:spPr>
        <p:txBody>
          <a:bodyPr/>
          <a:lstStyle/>
          <a:p>
            <a:r>
              <a:rPr lang="en-US">
                <a:cs typeface="Calibri Light"/>
              </a:rPr>
              <a:t>2. People's interest vs crypto volatility </a:t>
            </a:r>
            <a:endParaRPr lang="en-US"/>
          </a:p>
        </p:txBody>
      </p:sp>
      <p:pic>
        <p:nvPicPr>
          <p:cNvPr id="4" name="Picture 4" descr="Chart, histogram&#10;&#10;Description automatically generated">
            <a:extLst>
              <a:ext uri="{FF2B5EF4-FFF2-40B4-BE49-F238E27FC236}">
                <a16:creationId xmlns:a16="http://schemas.microsoft.com/office/drawing/2014/main" id="{F38FDFAC-21B3-4F9F-8063-FB97418AEDD4}"/>
              </a:ext>
            </a:extLst>
          </p:cNvPr>
          <p:cNvPicPr>
            <a:picLocks noGrp="1" noChangeAspect="1"/>
          </p:cNvPicPr>
          <p:nvPr>
            <p:ph idx="1"/>
          </p:nvPr>
        </p:nvPicPr>
        <p:blipFill>
          <a:blip r:embed="rId2"/>
          <a:stretch>
            <a:fillRect/>
          </a:stretch>
        </p:blipFill>
        <p:spPr>
          <a:xfrm>
            <a:off x="5236399" y="1921370"/>
            <a:ext cx="4702629" cy="2382141"/>
          </a:xfrm>
        </p:spPr>
      </p:pic>
      <p:sp>
        <p:nvSpPr>
          <p:cNvPr id="5" name="TextBox 4">
            <a:extLst>
              <a:ext uri="{FF2B5EF4-FFF2-40B4-BE49-F238E27FC236}">
                <a16:creationId xmlns:a16="http://schemas.microsoft.com/office/drawing/2014/main" id="{F5FA1640-2F87-4F3A-99E4-C7CA5062D7F2}"/>
              </a:ext>
            </a:extLst>
          </p:cNvPr>
          <p:cNvSpPr txBox="1"/>
          <p:nvPr/>
        </p:nvSpPr>
        <p:spPr>
          <a:xfrm>
            <a:off x="212725" y="2543175"/>
            <a:ext cx="30353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The following graph highlights the correlation between google searches and the popularity between a set of different cryptocurrencies </a:t>
            </a:r>
          </a:p>
        </p:txBody>
      </p:sp>
      <p:pic>
        <p:nvPicPr>
          <p:cNvPr id="3" name="Picture 6" descr="Chart, histogram&#10;&#10;Description automatically generated">
            <a:extLst>
              <a:ext uri="{FF2B5EF4-FFF2-40B4-BE49-F238E27FC236}">
                <a16:creationId xmlns:a16="http://schemas.microsoft.com/office/drawing/2014/main" id="{119206BD-9C73-4E1B-8A66-3CF07BBDFE56}"/>
              </a:ext>
            </a:extLst>
          </p:cNvPr>
          <p:cNvPicPr>
            <a:picLocks noChangeAspect="1"/>
          </p:cNvPicPr>
          <p:nvPr/>
        </p:nvPicPr>
        <p:blipFill>
          <a:blip r:embed="rId3"/>
          <a:stretch>
            <a:fillRect/>
          </a:stretch>
        </p:blipFill>
        <p:spPr>
          <a:xfrm>
            <a:off x="5270740" y="4382219"/>
            <a:ext cx="4727275" cy="2363637"/>
          </a:xfrm>
          <a:prstGeom prst="rect">
            <a:avLst/>
          </a:prstGeom>
        </p:spPr>
      </p:pic>
    </p:spTree>
    <p:extLst>
      <p:ext uri="{BB962C8B-B14F-4D97-AF65-F5344CB8AC3E}">
        <p14:creationId xmlns:p14="http://schemas.microsoft.com/office/powerpoint/2010/main" val="60940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480BA-01B8-419F-98BD-C40E8DE4A78F}"/>
              </a:ext>
            </a:extLst>
          </p:cNvPr>
          <p:cNvSpPr>
            <a:spLocks noGrp="1"/>
          </p:cNvSpPr>
          <p:nvPr>
            <p:ph type="title"/>
          </p:nvPr>
        </p:nvSpPr>
        <p:spPr>
          <a:xfrm>
            <a:off x="2231136" y="467418"/>
            <a:ext cx="7729728" cy="1188720"/>
          </a:xfrm>
          <a:solidFill>
            <a:srgbClr val="FFFFFF"/>
          </a:solidFill>
        </p:spPr>
        <p:txBody>
          <a:bodyPr>
            <a:normAutofit/>
          </a:bodyPr>
          <a:lstStyle/>
          <a:p>
            <a:r>
              <a:rPr lang="en-GB"/>
              <a:t>Presumption</a:t>
            </a:r>
            <a:endParaRPr lang="en-AU"/>
          </a:p>
        </p:txBody>
      </p:sp>
      <p:sp>
        <p:nvSpPr>
          <p:cNvPr id="3" name="Content Placeholder 2">
            <a:extLst>
              <a:ext uri="{FF2B5EF4-FFF2-40B4-BE49-F238E27FC236}">
                <a16:creationId xmlns:a16="http://schemas.microsoft.com/office/drawing/2014/main" id="{44C13E24-7F48-4CF1-B017-D34C3DC4242B}"/>
              </a:ext>
            </a:extLst>
          </p:cNvPr>
          <p:cNvSpPr>
            <a:spLocks noGrp="1"/>
          </p:cNvSpPr>
          <p:nvPr>
            <p:ph idx="1"/>
          </p:nvPr>
        </p:nvSpPr>
        <p:spPr>
          <a:xfrm>
            <a:off x="1706062" y="2123556"/>
            <a:ext cx="8779512" cy="3046962"/>
          </a:xfrm>
        </p:spPr>
        <p:txBody>
          <a:bodyPr>
            <a:normAutofit lnSpcReduction="10000"/>
          </a:bodyPr>
          <a:lstStyle/>
          <a:p>
            <a:pPr marL="0" indent="0">
              <a:lnSpc>
                <a:spcPct val="90000"/>
              </a:lnSpc>
              <a:buNone/>
            </a:pPr>
            <a:r>
              <a:rPr lang="en-GB" sz="1500">
                <a:solidFill>
                  <a:srgbClr val="404040"/>
                </a:solidFill>
              </a:rPr>
              <a:t>Cryptocurrency has a reputation for being very volatile. It has recently seen explosive price growth, which has generated investment interest in this particular area. However, many people have refrained from investing in Cryptocurrencies, because of a reputation of high volatility, a lack of regulation, and Cryptocurrencies are generally not an acceptable method of payment for most products or services. </a:t>
            </a:r>
          </a:p>
          <a:p>
            <a:pPr marL="0" indent="0">
              <a:lnSpc>
                <a:spcPct val="90000"/>
              </a:lnSpc>
              <a:buNone/>
            </a:pPr>
            <a:r>
              <a:rPr lang="en-GB" sz="1500">
                <a:solidFill>
                  <a:srgbClr val="404040"/>
                </a:solidFill>
              </a:rPr>
              <a:t>Furthermore, Cryptocurrency is a very new phenomenon, only having entered mainstream vernacular in the last few years. </a:t>
            </a:r>
          </a:p>
          <a:p>
            <a:pPr marL="0" indent="0">
              <a:lnSpc>
                <a:spcPct val="90000"/>
              </a:lnSpc>
              <a:buNone/>
            </a:pPr>
            <a:r>
              <a:rPr lang="en-GB" sz="1500">
                <a:solidFill>
                  <a:srgbClr val="404040"/>
                </a:solidFill>
              </a:rPr>
              <a:t>Over time, and particular with the meteoric rise of Bitcoin, some Cryptocurrencies are now starting to be seen as a genuine investment option. </a:t>
            </a:r>
          </a:p>
          <a:p>
            <a:pPr marL="0" indent="0">
              <a:lnSpc>
                <a:spcPct val="90000"/>
              </a:lnSpc>
              <a:buNone/>
            </a:pPr>
            <a:r>
              <a:rPr lang="en-GB" sz="1500">
                <a:solidFill>
                  <a:srgbClr val="404040"/>
                </a:solidFill>
              </a:rPr>
              <a:t>We sought to clarify these assertions, and see whether Cryptocurrencies are becoming more stable (or less volatile) as time has passed, and if the currencies are becoming more stable as they become more mainstream.</a:t>
            </a:r>
          </a:p>
          <a:p>
            <a:pPr marL="0" indent="0">
              <a:lnSpc>
                <a:spcPct val="90000"/>
              </a:lnSpc>
              <a:buNone/>
            </a:pPr>
            <a:r>
              <a:rPr lang="en-GB" sz="1500">
                <a:solidFill>
                  <a:srgbClr val="404040"/>
                </a:solidFill>
              </a:rPr>
              <a:t>Furthermore, we sought to clarify if Social Media and Traditional Media sources were having an effect on cryptocurrency prices, trade volumes, and volatility.  </a:t>
            </a:r>
          </a:p>
        </p:txBody>
      </p:sp>
    </p:spTree>
    <p:extLst>
      <p:ext uri="{BB962C8B-B14F-4D97-AF65-F5344CB8AC3E}">
        <p14:creationId xmlns:p14="http://schemas.microsoft.com/office/powerpoint/2010/main" val="2870637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702860" y="964692"/>
            <a:ext cx="3234519" cy="1188720"/>
          </a:xfrm>
        </p:spPr>
        <p:txBody>
          <a:bodyPr vert="horz" lIns="182880" tIns="182880" rIns="182880" bIns="182880" rtlCol="0" anchor="ctr">
            <a:normAutofit fontScale="90000"/>
          </a:bodyPr>
          <a:lstStyle/>
          <a:p>
            <a:r>
              <a:rPr lang="en-US" sz="2600"/>
              <a:t>Google searches vs volatility</a:t>
            </a:r>
          </a:p>
        </p:txBody>
      </p:sp>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803244" y="2638044"/>
            <a:ext cx="3063765" cy="326320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sz="1500"/>
              <a:t>The following graphs take into account the amount of google searches and standard deviation of the crypto-currencies</a:t>
            </a:r>
          </a:p>
          <a:p>
            <a:pPr>
              <a:lnSpc>
                <a:spcPct val="90000"/>
              </a:lnSpc>
            </a:pPr>
            <a:r>
              <a:rPr lang="en-US" sz="1500"/>
              <a:t>There is a correlation between google searches and volatility</a:t>
            </a:r>
            <a:endParaRPr lang="en-US"/>
          </a:p>
          <a:p>
            <a:pPr>
              <a:lnSpc>
                <a:spcPct val="90000"/>
              </a:lnSpc>
            </a:pPr>
            <a:r>
              <a:rPr lang="en-US" sz="1500"/>
              <a:t>The graphs highlights that the amount of google searches has some sort of effect on volatility.  But the extent of that effect is not abundantly clear.  </a:t>
            </a:r>
          </a:p>
          <a:p>
            <a:pPr>
              <a:lnSpc>
                <a:spcPct val="90000"/>
              </a:lnSpc>
            </a:pPr>
            <a:r>
              <a:rPr lang="en-US" sz="1500"/>
              <a:t>However, our results show that google searches could result in either an increase  or decrease of volatility in a particular crypto-currency.  </a:t>
            </a:r>
            <a:endParaRPr lang="en-US"/>
          </a:p>
          <a:p>
            <a:pPr>
              <a:lnSpc>
                <a:spcPct val="90000"/>
              </a:lnSpc>
            </a:pPr>
            <a:endParaRPr lang="en-US" sz="1500"/>
          </a:p>
          <a:p>
            <a:pPr>
              <a:lnSpc>
                <a:spcPct val="90000"/>
              </a:lnSpc>
            </a:pPr>
            <a:endParaRPr lang="en-US" sz="1500"/>
          </a:p>
          <a:p>
            <a:pPr>
              <a:lnSpc>
                <a:spcPct val="90000"/>
              </a:lnSpc>
            </a:pPr>
            <a:endParaRPr lang="en-US" sz="1500"/>
          </a:p>
        </p:txBody>
      </p:sp>
      <p:pic>
        <p:nvPicPr>
          <p:cNvPr id="5" name="Picture 5" descr="Chart, histogram&#10;&#10;Description automatically generated">
            <a:extLst>
              <a:ext uri="{FF2B5EF4-FFF2-40B4-BE49-F238E27FC236}">
                <a16:creationId xmlns:a16="http://schemas.microsoft.com/office/drawing/2014/main" id="{1ECA7171-D0DC-4C67-9060-A3AFB76CEE12}"/>
              </a:ext>
            </a:extLst>
          </p:cNvPr>
          <p:cNvPicPr>
            <a:picLocks noGrp="1" noChangeAspect="1"/>
          </p:cNvPicPr>
          <p:nvPr>
            <p:ph sz="half" idx="1"/>
          </p:nvPr>
        </p:nvPicPr>
        <p:blipFill>
          <a:blip r:embed="rId2"/>
          <a:stretch>
            <a:fillRect/>
          </a:stretch>
        </p:blipFill>
        <p:spPr>
          <a:xfrm>
            <a:off x="4722775" y="186379"/>
            <a:ext cx="2921480" cy="1966824"/>
          </a:xfrm>
        </p:spPr>
      </p:pic>
      <p:pic>
        <p:nvPicPr>
          <p:cNvPr id="6" name="Picture 6" descr="Chart&#10;&#10;Description automatically generated">
            <a:extLst>
              <a:ext uri="{FF2B5EF4-FFF2-40B4-BE49-F238E27FC236}">
                <a16:creationId xmlns:a16="http://schemas.microsoft.com/office/drawing/2014/main" id="{1D771CDD-EAEF-44DA-8039-2DC2434F4434}"/>
              </a:ext>
            </a:extLst>
          </p:cNvPr>
          <p:cNvPicPr>
            <a:picLocks noChangeAspect="1"/>
          </p:cNvPicPr>
          <p:nvPr/>
        </p:nvPicPr>
        <p:blipFill>
          <a:blip r:embed="rId3"/>
          <a:stretch>
            <a:fillRect/>
          </a:stretch>
        </p:blipFill>
        <p:spPr>
          <a:xfrm>
            <a:off x="8103079" y="185468"/>
            <a:ext cx="2958860" cy="1972574"/>
          </a:xfrm>
          <a:prstGeom prst="rect">
            <a:avLst/>
          </a:prstGeom>
        </p:spPr>
      </p:pic>
      <p:pic>
        <p:nvPicPr>
          <p:cNvPr id="7" name="Picture 7" descr="Chart&#10;&#10;Description automatically generated">
            <a:extLst>
              <a:ext uri="{FF2B5EF4-FFF2-40B4-BE49-F238E27FC236}">
                <a16:creationId xmlns:a16="http://schemas.microsoft.com/office/drawing/2014/main" id="{5CE59635-3D27-4C0D-B6CA-1F521C672139}"/>
              </a:ext>
            </a:extLst>
          </p:cNvPr>
          <p:cNvPicPr>
            <a:picLocks noChangeAspect="1"/>
          </p:cNvPicPr>
          <p:nvPr/>
        </p:nvPicPr>
        <p:blipFill>
          <a:blip r:embed="rId4"/>
          <a:stretch>
            <a:fillRect/>
          </a:stretch>
        </p:blipFill>
        <p:spPr>
          <a:xfrm>
            <a:off x="4724401" y="2327694"/>
            <a:ext cx="2858218" cy="1943818"/>
          </a:xfrm>
          <a:prstGeom prst="rect">
            <a:avLst/>
          </a:prstGeom>
        </p:spPr>
      </p:pic>
      <p:pic>
        <p:nvPicPr>
          <p:cNvPr id="8" name="Picture 9" descr="Graphical user interface, histogram&#10;&#10;Description automatically generated">
            <a:extLst>
              <a:ext uri="{FF2B5EF4-FFF2-40B4-BE49-F238E27FC236}">
                <a16:creationId xmlns:a16="http://schemas.microsoft.com/office/drawing/2014/main" id="{C9907DE0-AA1E-4974-B420-8E8A2D1FB89A}"/>
              </a:ext>
            </a:extLst>
          </p:cNvPr>
          <p:cNvPicPr>
            <a:picLocks noChangeAspect="1"/>
          </p:cNvPicPr>
          <p:nvPr/>
        </p:nvPicPr>
        <p:blipFill>
          <a:blip r:embed="rId5"/>
          <a:stretch>
            <a:fillRect/>
          </a:stretch>
        </p:blipFill>
        <p:spPr>
          <a:xfrm>
            <a:off x="8103079" y="2327694"/>
            <a:ext cx="2858218" cy="1943818"/>
          </a:xfrm>
          <a:prstGeom prst="rect">
            <a:avLst/>
          </a:prstGeom>
        </p:spPr>
      </p:pic>
      <p:pic>
        <p:nvPicPr>
          <p:cNvPr id="10" name="Picture 10" descr="Graphical user interface, chart&#10;&#10;Description automatically generated">
            <a:extLst>
              <a:ext uri="{FF2B5EF4-FFF2-40B4-BE49-F238E27FC236}">
                <a16:creationId xmlns:a16="http://schemas.microsoft.com/office/drawing/2014/main" id="{705C3B90-0820-4AB7-9E6E-C1FC286D46F7}"/>
              </a:ext>
            </a:extLst>
          </p:cNvPr>
          <p:cNvPicPr>
            <a:picLocks noChangeAspect="1"/>
          </p:cNvPicPr>
          <p:nvPr/>
        </p:nvPicPr>
        <p:blipFill>
          <a:blip r:embed="rId6"/>
          <a:stretch>
            <a:fillRect/>
          </a:stretch>
        </p:blipFill>
        <p:spPr>
          <a:xfrm>
            <a:off x="4710024" y="4584940"/>
            <a:ext cx="2858218" cy="1929441"/>
          </a:xfrm>
          <a:prstGeom prst="rect">
            <a:avLst/>
          </a:prstGeom>
        </p:spPr>
      </p:pic>
      <p:pic>
        <p:nvPicPr>
          <p:cNvPr id="11" name="Picture 11" descr="Chart, histogram&#10;&#10;Description automatically generated">
            <a:extLst>
              <a:ext uri="{FF2B5EF4-FFF2-40B4-BE49-F238E27FC236}">
                <a16:creationId xmlns:a16="http://schemas.microsoft.com/office/drawing/2014/main" id="{F6FB8BB9-FA4C-4824-B5DD-D806BD54BA03}"/>
              </a:ext>
            </a:extLst>
          </p:cNvPr>
          <p:cNvPicPr>
            <a:picLocks noChangeAspect="1"/>
          </p:cNvPicPr>
          <p:nvPr/>
        </p:nvPicPr>
        <p:blipFill>
          <a:blip r:embed="rId7"/>
          <a:stretch>
            <a:fillRect/>
          </a:stretch>
        </p:blipFill>
        <p:spPr>
          <a:xfrm>
            <a:off x="8102221" y="4550391"/>
            <a:ext cx="2959289" cy="1976650"/>
          </a:xfrm>
          <a:prstGeom prst="rect">
            <a:avLst/>
          </a:prstGeom>
        </p:spPr>
      </p:pic>
    </p:spTree>
    <p:extLst>
      <p:ext uri="{BB962C8B-B14F-4D97-AF65-F5344CB8AC3E}">
        <p14:creationId xmlns:p14="http://schemas.microsoft.com/office/powerpoint/2010/main" val="1946668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sz="2600"/>
              <a:t>Google searches vs closing price</a:t>
            </a:r>
          </a:p>
        </p:txBody>
      </p:sp>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803244" y="2638044"/>
            <a:ext cx="3063765" cy="3263206"/>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sz="1500"/>
              <a:t>The following graphs show a correlation between google searches and a crypto-currency's closing price. </a:t>
            </a:r>
          </a:p>
          <a:p>
            <a:pPr>
              <a:lnSpc>
                <a:spcPct val="90000"/>
              </a:lnSpc>
            </a:pPr>
            <a:r>
              <a:rPr lang="en-US" sz="1500"/>
              <a:t>Generally, if there is an increase in interests for a particular crypto-currency, its price tends to rise.  </a:t>
            </a:r>
          </a:p>
          <a:p>
            <a:pPr>
              <a:lnSpc>
                <a:spcPct val="90000"/>
              </a:lnSpc>
            </a:pPr>
            <a:r>
              <a:rPr lang="en-US" sz="1500"/>
              <a:t>From the following graphs, we can conclude that interest drives price.</a:t>
            </a:r>
          </a:p>
          <a:p>
            <a:pPr>
              <a:lnSpc>
                <a:spcPct val="90000"/>
              </a:lnSpc>
            </a:pPr>
            <a:endParaRPr lang="en-US" sz="1500"/>
          </a:p>
          <a:p>
            <a:pPr>
              <a:lnSpc>
                <a:spcPct val="90000"/>
              </a:lnSpc>
            </a:pPr>
            <a:endParaRPr lang="en-US" sz="1500"/>
          </a:p>
        </p:txBody>
      </p:sp>
      <p:pic>
        <p:nvPicPr>
          <p:cNvPr id="14" name="Picture 14" descr="Chart, histogram&#10;&#10;Description automatically generated">
            <a:extLst>
              <a:ext uri="{FF2B5EF4-FFF2-40B4-BE49-F238E27FC236}">
                <a16:creationId xmlns:a16="http://schemas.microsoft.com/office/drawing/2014/main" id="{12D1C105-FEEF-4D12-A406-D0417B538A3B}"/>
              </a:ext>
            </a:extLst>
          </p:cNvPr>
          <p:cNvPicPr>
            <a:picLocks noGrp="1" noChangeAspect="1"/>
          </p:cNvPicPr>
          <p:nvPr>
            <p:ph sz="half" idx="1"/>
          </p:nvPr>
        </p:nvPicPr>
        <p:blipFill>
          <a:blip r:embed="rId2"/>
          <a:stretch>
            <a:fillRect/>
          </a:stretch>
        </p:blipFill>
        <p:spPr>
          <a:xfrm>
            <a:off x="3896666" y="58715"/>
            <a:ext cx="4142375" cy="2078377"/>
          </a:xfrm>
        </p:spPr>
      </p:pic>
      <p:pic>
        <p:nvPicPr>
          <p:cNvPr id="15" name="Picture 15" descr="Chart, histogram&#10;&#10;Description automatically generated">
            <a:extLst>
              <a:ext uri="{FF2B5EF4-FFF2-40B4-BE49-F238E27FC236}">
                <a16:creationId xmlns:a16="http://schemas.microsoft.com/office/drawing/2014/main" id="{A165D554-FE7F-4E5D-B203-DD4172DA5E35}"/>
              </a:ext>
            </a:extLst>
          </p:cNvPr>
          <p:cNvPicPr>
            <a:picLocks noChangeAspect="1"/>
          </p:cNvPicPr>
          <p:nvPr/>
        </p:nvPicPr>
        <p:blipFill>
          <a:blip r:embed="rId3"/>
          <a:stretch>
            <a:fillRect/>
          </a:stretch>
        </p:blipFill>
        <p:spPr>
          <a:xfrm>
            <a:off x="8031192" y="54634"/>
            <a:ext cx="4166558" cy="2090467"/>
          </a:xfrm>
          <a:prstGeom prst="rect">
            <a:avLst/>
          </a:prstGeom>
        </p:spPr>
      </p:pic>
      <p:pic>
        <p:nvPicPr>
          <p:cNvPr id="16" name="Picture 16" descr="Chart, histogram&#10;&#10;Description automatically generated">
            <a:extLst>
              <a:ext uri="{FF2B5EF4-FFF2-40B4-BE49-F238E27FC236}">
                <a16:creationId xmlns:a16="http://schemas.microsoft.com/office/drawing/2014/main" id="{50F78711-A7CF-4250-94B1-565472FA1A10}"/>
              </a:ext>
            </a:extLst>
          </p:cNvPr>
          <p:cNvPicPr>
            <a:picLocks noChangeAspect="1"/>
          </p:cNvPicPr>
          <p:nvPr/>
        </p:nvPicPr>
        <p:blipFill>
          <a:blip r:embed="rId4"/>
          <a:stretch>
            <a:fillRect/>
          </a:stretch>
        </p:blipFill>
        <p:spPr>
          <a:xfrm>
            <a:off x="3861758" y="2211238"/>
            <a:ext cx="4238445" cy="2090467"/>
          </a:xfrm>
          <a:prstGeom prst="rect">
            <a:avLst/>
          </a:prstGeom>
        </p:spPr>
      </p:pic>
      <p:pic>
        <p:nvPicPr>
          <p:cNvPr id="17" name="Picture 17" descr="Chart, histogram&#10;&#10;Description automatically generated">
            <a:extLst>
              <a:ext uri="{FF2B5EF4-FFF2-40B4-BE49-F238E27FC236}">
                <a16:creationId xmlns:a16="http://schemas.microsoft.com/office/drawing/2014/main" id="{54214BA9-B37C-47D1-9200-5EB18A6409FC}"/>
              </a:ext>
            </a:extLst>
          </p:cNvPr>
          <p:cNvPicPr>
            <a:picLocks noChangeAspect="1"/>
          </p:cNvPicPr>
          <p:nvPr/>
        </p:nvPicPr>
        <p:blipFill>
          <a:blip r:embed="rId5"/>
          <a:stretch>
            <a:fillRect/>
          </a:stretch>
        </p:blipFill>
        <p:spPr>
          <a:xfrm>
            <a:off x="8031192" y="2211238"/>
            <a:ext cx="4166558" cy="2076090"/>
          </a:xfrm>
          <a:prstGeom prst="rect">
            <a:avLst/>
          </a:prstGeom>
        </p:spPr>
      </p:pic>
      <p:pic>
        <p:nvPicPr>
          <p:cNvPr id="18" name="Picture 18" descr="Chart, histogram&#10;&#10;Description automatically generated">
            <a:extLst>
              <a:ext uri="{FF2B5EF4-FFF2-40B4-BE49-F238E27FC236}">
                <a16:creationId xmlns:a16="http://schemas.microsoft.com/office/drawing/2014/main" id="{7EF25A4F-AF17-4A99-AA80-E514C8BEA113}"/>
              </a:ext>
            </a:extLst>
          </p:cNvPr>
          <p:cNvPicPr>
            <a:picLocks noChangeAspect="1"/>
          </p:cNvPicPr>
          <p:nvPr/>
        </p:nvPicPr>
        <p:blipFill>
          <a:blip r:embed="rId6"/>
          <a:stretch>
            <a:fillRect/>
          </a:stretch>
        </p:blipFill>
        <p:spPr>
          <a:xfrm>
            <a:off x="3861758" y="4353464"/>
            <a:ext cx="4295954" cy="2147977"/>
          </a:xfrm>
          <a:prstGeom prst="rect">
            <a:avLst/>
          </a:prstGeom>
        </p:spPr>
      </p:pic>
      <p:pic>
        <p:nvPicPr>
          <p:cNvPr id="19" name="Picture 19" descr="Chart, histogram&#10;&#10;Description automatically generated">
            <a:extLst>
              <a:ext uri="{FF2B5EF4-FFF2-40B4-BE49-F238E27FC236}">
                <a16:creationId xmlns:a16="http://schemas.microsoft.com/office/drawing/2014/main" id="{2D47FBAD-7598-42EF-A5ED-DC5E84A9C2CA}"/>
              </a:ext>
            </a:extLst>
          </p:cNvPr>
          <p:cNvPicPr>
            <a:picLocks noChangeAspect="1"/>
          </p:cNvPicPr>
          <p:nvPr/>
        </p:nvPicPr>
        <p:blipFill>
          <a:blip r:embed="rId7"/>
          <a:stretch>
            <a:fillRect/>
          </a:stretch>
        </p:blipFill>
        <p:spPr>
          <a:xfrm>
            <a:off x="8203721" y="4353464"/>
            <a:ext cx="3907766" cy="2147976"/>
          </a:xfrm>
          <a:prstGeom prst="rect">
            <a:avLst/>
          </a:prstGeom>
        </p:spPr>
      </p:pic>
    </p:spTree>
    <p:extLst>
      <p:ext uri="{BB962C8B-B14F-4D97-AF65-F5344CB8AC3E}">
        <p14:creationId xmlns:p14="http://schemas.microsoft.com/office/powerpoint/2010/main" val="2434486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sz="2600"/>
              <a:t>Number of articles vs </a:t>
            </a:r>
            <a:r>
              <a:rPr lang="en-US" sz="2600">
                <a:ea typeface="+mj-lt"/>
                <a:cs typeface="+mj-lt"/>
              </a:rPr>
              <a:t>volatility</a:t>
            </a:r>
            <a:endParaRPr lang="en-US" sz="2600"/>
          </a:p>
        </p:txBody>
      </p:sp>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803244" y="2638044"/>
            <a:ext cx="3063765" cy="339020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endParaRPr lang="en-US"/>
          </a:p>
          <a:p>
            <a:pPr>
              <a:lnSpc>
                <a:spcPct val="90000"/>
              </a:lnSpc>
            </a:pPr>
            <a:r>
              <a:rPr lang="en-US"/>
              <a:t>The following graphs investigates the relationship between the number of articles on crypto-currencies and volatility.</a:t>
            </a:r>
          </a:p>
          <a:p>
            <a:pPr>
              <a:lnSpc>
                <a:spcPct val="90000"/>
              </a:lnSpc>
            </a:pPr>
            <a:r>
              <a:rPr lang="en-US"/>
              <a:t>The graphs highlight that.</a:t>
            </a:r>
          </a:p>
          <a:p>
            <a:pPr>
              <a:lnSpc>
                <a:spcPct val="90000"/>
              </a:lnSpc>
            </a:pPr>
            <a:r>
              <a:rPr lang="en-US"/>
              <a:t>Media coverage drives interests</a:t>
            </a:r>
          </a:p>
          <a:p>
            <a:pPr>
              <a:lnSpc>
                <a:spcPct val="90000"/>
              </a:lnSpc>
            </a:pPr>
            <a:r>
              <a:rPr lang="en-US"/>
              <a:t>However, it does not influence volatility within crypto-currencies. </a:t>
            </a:r>
          </a:p>
          <a:p>
            <a:pPr>
              <a:lnSpc>
                <a:spcPct val="90000"/>
              </a:lnSpc>
            </a:pPr>
            <a:endParaRPr lang="en-US" sz="1500"/>
          </a:p>
          <a:p>
            <a:pPr>
              <a:lnSpc>
                <a:spcPct val="90000"/>
              </a:lnSpc>
            </a:pPr>
            <a:endParaRPr lang="en-US" sz="1500"/>
          </a:p>
        </p:txBody>
      </p:sp>
      <p:pic>
        <p:nvPicPr>
          <p:cNvPr id="5" name="Picture 5" descr="Chart, histogram&#10;&#10;Description automatically generated">
            <a:extLst>
              <a:ext uri="{FF2B5EF4-FFF2-40B4-BE49-F238E27FC236}">
                <a16:creationId xmlns:a16="http://schemas.microsoft.com/office/drawing/2014/main" id="{A59CD4DD-3028-4B4D-A83A-F79A9496D317}"/>
              </a:ext>
            </a:extLst>
          </p:cNvPr>
          <p:cNvPicPr>
            <a:picLocks noGrp="1" noChangeAspect="1"/>
          </p:cNvPicPr>
          <p:nvPr>
            <p:ph sz="half" idx="1"/>
          </p:nvPr>
        </p:nvPicPr>
        <p:blipFill>
          <a:blip r:embed="rId2"/>
          <a:stretch>
            <a:fillRect/>
          </a:stretch>
        </p:blipFill>
        <p:spPr>
          <a:xfrm>
            <a:off x="4734228" y="234384"/>
            <a:ext cx="2862021" cy="1916624"/>
          </a:xfrm>
        </p:spPr>
      </p:pic>
      <p:pic>
        <p:nvPicPr>
          <p:cNvPr id="7" name="Picture 7" descr="Chart, histogram&#10;&#10;Description automatically generated">
            <a:extLst>
              <a:ext uri="{FF2B5EF4-FFF2-40B4-BE49-F238E27FC236}">
                <a16:creationId xmlns:a16="http://schemas.microsoft.com/office/drawing/2014/main" id="{6981E1C5-76F1-4FEF-8C0C-66478BAC72D3}"/>
              </a:ext>
            </a:extLst>
          </p:cNvPr>
          <p:cNvPicPr>
            <a:picLocks noChangeAspect="1"/>
          </p:cNvPicPr>
          <p:nvPr/>
        </p:nvPicPr>
        <p:blipFill>
          <a:blip r:embed="rId3"/>
          <a:stretch>
            <a:fillRect/>
          </a:stretch>
        </p:blipFill>
        <p:spPr>
          <a:xfrm>
            <a:off x="8108196" y="228600"/>
            <a:ext cx="2859437" cy="1932122"/>
          </a:xfrm>
          <a:prstGeom prst="rect">
            <a:avLst/>
          </a:prstGeom>
        </p:spPr>
      </p:pic>
      <p:pic>
        <p:nvPicPr>
          <p:cNvPr id="8" name="Picture 8" descr="Chart, histogram&#10;&#10;Description automatically generated">
            <a:extLst>
              <a:ext uri="{FF2B5EF4-FFF2-40B4-BE49-F238E27FC236}">
                <a16:creationId xmlns:a16="http://schemas.microsoft.com/office/drawing/2014/main" id="{0A505C74-4F8D-441F-8B04-744A2FF23FF2}"/>
              </a:ext>
            </a:extLst>
          </p:cNvPr>
          <p:cNvPicPr>
            <a:picLocks noChangeAspect="1"/>
          </p:cNvPicPr>
          <p:nvPr/>
        </p:nvPicPr>
        <p:blipFill>
          <a:blip r:embed="rId4"/>
          <a:stretch>
            <a:fillRect/>
          </a:stretch>
        </p:blipFill>
        <p:spPr>
          <a:xfrm>
            <a:off x="4737316" y="2333786"/>
            <a:ext cx="2859437" cy="1932122"/>
          </a:xfrm>
          <a:prstGeom prst="rect">
            <a:avLst/>
          </a:prstGeom>
        </p:spPr>
      </p:pic>
      <p:pic>
        <p:nvPicPr>
          <p:cNvPr id="9" name="Picture 9" descr="Chart, histogram&#10;&#10;Description automatically generated">
            <a:extLst>
              <a:ext uri="{FF2B5EF4-FFF2-40B4-BE49-F238E27FC236}">
                <a16:creationId xmlns:a16="http://schemas.microsoft.com/office/drawing/2014/main" id="{6AF534D0-EC5D-486A-B721-9DB1BBAE35AB}"/>
              </a:ext>
            </a:extLst>
          </p:cNvPr>
          <p:cNvPicPr>
            <a:picLocks noChangeAspect="1"/>
          </p:cNvPicPr>
          <p:nvPr/>
        </p:nvPicPr>
        <p:blipFill>
          <a:blip r:embed="rId5"/>
          <a:stretch>
            <a:fillRect/>
          </a:stretch>
        </p:blipFill>
        <p:spPr>
          <a:xfrm>
            <a:off x="8108197" y="2333786"/>
            <a:ext cx="2859437" cy="1932122"/>
          </a:xfrm>
          <a:prstGeom prst="rect">
            <a:avLst/>
          </a:prstGeom>
        </p:spPr>
      </p:pic>
      <p:pic>
        <p:nvPicPr>
          <p:cNvPr id="10" name="Picture 10" descr="Chart, histogram&#10;&#10;Description automatically generated">
            <a:extLst>
              <a:ext uri="{FF2B5EF4-FFF2-40B4-BE49-F238E27FC236}">
                <a16:creationId xmlns:a16="http://schemas.microsoft.com/office/drawing/2014/main" id="{8C787EE7-79B3-4514-A9A0-85E304FAD995}"/>
              </a:ext>
            </a:extLst>
          </p:cNvPr>
          <p:cNvPicPr>
            <a:picLocks noChangeAspect="1"/>
          </p:cNvPicPr>
          <p:nvPr/>
        </p:nvPicPr>
        <p:blipFill>
          <a:blip r:embed="rId6"/>
          <a:stretch>
            <a:fillRect/>
          </a:stretch>
        </p:blipFill>
        <p:spPr>
          <a:xfrm>
            <a:off x="4737315" y="4438973"/>
            <a:ext cx="2872352" cy="1893376"/>
          </a:xfrm>
          <a:prstGeom prst="rect">
            <a:avLst/>
          </a:prstGeom>
        </p:spPr>
      </p:pic>
      <p:pic>
        <p:nvPicPr>
          <p:cNvPr id="11" name="Picture 11" descr="Chart&#10;&#10;Description automatically generated">
            <a:extLst>
              <a:ext uri="{FF2B5EF4-FFF2-40B4-BE49-F238E27FC236}">
                <a16:creationId xmlns:a16="http://schemas.microsoft.com/office/drawing/2014/main" id="{AEFB46F1-2685-46F7-8359-16DA036DCD8B}"/>
              </a:ext>
            </a:extLst>
          </p:cNvPr>
          <p:cNvPicPr>
            <a:picLocks noChangeAspect="1"/>
          </p:cNvPicPr>
          <p:nvPr/>
        </p:nvPicPr>
        <p:blipFill>
          <a:blip r:embed="rId7"/>
          <a:stretch>
            <a:fillRect/>
          </a:stretch>
        </p:blipFill>
        <p:spPr>
          <a:xfrm>
            <a:off x="8108197" y="4438973"/>
            <a:ext cx="2872352" cy="1893376"/>
          </a:xfrm>
          <a:prstGeom prst="rect">
            <a:avLst/>
          </a:prstGeom>
        </p:spPr>
      </p:pic>
    </p:spTree>
    <p:extLst>
      <p:ext uri="{BB962C8B-B14F-4D97-AF65-F5344CB8AC3E}">
        <p14:creationId xmlns:p14="http://schemas.microsoft.com/office/powerpoint/2010/main" val="1812011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sz="2600"/>
              <a:t>Number of articles vs </a:t>
            </a:r>
            <a:r>
              <a:rPr lang="en-US" sz="2600">
                <a:ea typeface="+mj-lt"/>
                <a:cs typeface="+mj-lt"/>
              </a:rPr>
              <a:t>closing price</a:t>
            </a:r>
            <a:endParaRPr lang="en-US" sz="2600"/>
          </a:p>
        </p:txBody>
      </p:sp>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803244" y="2638044"/>
            <a:ext cx="3063765" cy="3263206"/>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sz="1500"/>
              <a:t>The following graphs highlights the relationship between the number of crypto-currency articles published and the closing prices of cryptocurrencies.</a:t>
            </a:r>
          </a:p>
          <a:p>
            <a:pPr>
              <a:lnSpc>
                <a:spcPct val="90000"/>
              </a:lnSpc>
            </a:pPr>
            <a:r>
              <a:rPr lang="en-US" sz="1500"/>
              <a:t>The early 2017 coverage </a:t>
            </a:r>
            <a:r>
              <a:rPr lang="en-US" sz="1500" err="1"/>
              <a:t>pof</a:t>
            </a:r>
            <a:r>
              <a:rPr lang="en-US" sz="1500"/>
              <a:t> cryptocurrencies resulted in huge booms and price increases for crypto-currencies.</a:t>
            </a:r>
          </a:p>
          <a:p>
            <a:pPr>
              <a:lnSpc>
                <a:spcPct val="90000"/>
              </a:lnSpc>
            </a:pPr>
            <a:r>
              <a:rPr lang="en-US" sz="1500" err="1"/>
              <a:t>ProTip</a:t>
            </a:r>
            <a:r>
              <a:rPr lang="en-US" sz="1500"/>
              <a:t>: Our data suggests that this is happening again in 2021.</a:t>
            </a:r>
            <a:endParaRPr lang="en-US"/>
          </a:p>
          <a:p>
            <a:pPr>
              <a:lnSpc>
                <a:spcPct val="90000"/>
              </a:lnSpc>
            </a:pPr>
            <a:endParaRPr lang="en-US" sz="1500"/>
          </a:p>
          <a:p>
            <a:pPr>
              <a:lnSpc>
                <a:spcPct val="90000"/>
              </a:lnSpc>
            </a:pPr>
            <a:endParaRPr lang="en-US" sz="1500"/>
          </a:p>
        </p:txBody>
      </p:sp>
      <p:pic>
        <p:nvPicPr>
          <p:cNvPr id="8" name="Picture 8" descr="Chart, histogram&#10;&#10;Description automatically generated">
            <a:extLst>
              <a:ext uri="{FF2B5EF4-FFF2-40B4-BE49-F238E27FC236}">
                <a16:creationId xmlns:a16="http://schemas.microsoft.com/office/drawing/2014/main" id="{4E8B4377-C62D-4096-A985-01E55A8018DF}"/>
              </a:ext>
            </a:extLst>
          </p:cNvPr>
          <p:cNvPicPr>
            <a:picLocks noGrp="1" noChangeAspect="1"/>
          </p:cNvPicPr>
          <p:nvPr>
            <p:ph sz="half" idx="1"/>
          </p:nvPr>
        </p:nvPicPr>
        <p:blipFill>
          <a:blip r:embed="rId2"/>
          <a:stretch>
            <a:fillRect/>
          </a:stretch>
        </p:blipFill>
        <p:spPr>
          <a:xfrm>
            <a:off x="3882290" y="101847"/>
            <a:ext cx="3926714" cy="2135886"/>
          </a:xfrm>
        </p:spPr>
      </p:pic>
      <p:pic>
        <p:nvPicPr>
          <p:cNvPr id="9" name="Picture 9" descr="Chart, histogram&#10;&#10;Description automatically generated">
            <a:extLst>
              <a:ext uri="{FF2B5EF4-FFF2-40B4-BE49-F238E27FC236}">
                <a16:creationId xmlns:a16="http://schemas.microsoft.com/office/drawing/2014/main" id="{DC88C2B4-38E4-4A02-957D-2F5544D8ACFE}"/>
              </a:ext>
            </a:extLst>
          </p:cNvPr>
          <p:cNvPicPr>
            <a:picLocks noChangeAspect="1"/>
          </p:cNvPicPr>
          <p:nvPr/>
        </p:nvPicPr>
        <p:blipFill>
          <a:blip r:embed="rId3"/>
          <a:stretch>
            <a:fillRect/>
          </a:stretch>
        </p:blipFill>
        <p:spPr>
          <a:xfrm>
            <a:off x="7858664" y="97766"/>
            <a:ext cx="4267200" cy="2133600"/>
          </a:xfrm>
          <a:prstGeom prst="rect">
            <a:avLst/>
          </a:prstGeom>
        </p:spPr>
      </p:pic>
      <p:pic>
        <p:nvPicPr>
          <p:cNvPr id="10" name="Picture 10" descr="Chart, line chart, histogram&#10;&#10;Description automatically generated">
            <a:extLst>
              <a:ext uri="{FF2B5EF4-FFF2-40B4-BE49-F238E27FC236}">
                <a16:creationId xmlns:a16="http://schemas.microsoft.com/office/drawing/2014/main" id="{EC522C83-6E60-4FD1-B1E4-CB94A312D8E8}"/>
              </a:ext>
            </a:extLst>
          </p:cNvPr>
          <p:cNvPicPr>
            <a:picLocks noChangeAspect="1"/>
          </p:cNvPicPr>
          <p:nvPr/>
        </p:nvPicPr>
        <p:blipFill>
          <a:blip r:embed="rId4"/>
          <a:stretch>
            <a:fillRect/>
          </a:stretch>
        </p:blipFill>
        <p:spPr>
          <a:xfrm>
            <a:off x="3804250" y="2225615"/>
            <a:ext cx="4065916" cy="2047336"/>
          </a:xfrm>
          <a:prstGeom prst="rect">
            <a:avLst/>
          </a:prstGeom>
        </p:spPr>
      </p:pic>
      <p:pic>
        <p:nvPicPr>
          <p:cNvPr id="11" name="Picture 11" descr="Chart, histogram&#10;&#10;Description automatically generated">
            <a:extLst>
              <a:ext uri="{FF2B5EF4-FFF2-40B4-BE49-F238E27FC236}">
                <a16:creationId xmlns:a16="http://schemas.microsoft.com/office/drawing/2014/main" id="{E3720B3A-3CA2-4385-B587-07FA619DB384}"/>
              </a:ext>
            </a:extLst>
          </p:cNvPr>
          <p:cNvPicPr>
            <a:picLocks noChangeAspect="1"/>
          </p:cNvPicPr>
          <p:nvPr/>
        </p:nvPicPr>
        <p:blipFill>
          <a:blip r:embed="rId5"/>
          <a:stretch>
            <a:fillRect/>
          </a:stretch>
        </p:blipFill>
        <p:spPr>
          <a:xfrm>
            <a:off x="7858664" y="2239992"/>
            <a:ext cx="4267200" cy="2047336"/>
          </a:xfrm>
          <a:prstGeom prst="rect">
            <a:avLst/>
          </a:prstGeom>
        </p:spPr>
      </p:pic>
      <p:pic>
        <p:nvPicPr>
          <p:cNvPr id="12" name="Picture 12" descr="Chart, histogram&#10;&#10;Description automatically generated">
            <a:extLst>
              <a:ext uri="{FF2B5EF4-FFF2-40B4-BE49-F238E27FC236}">
                <a16:creationId xmlns:a16="http://schemas.microsoft.com/office/drawing/2014/main" id="{70DC4F53-2DE1-471C-9F8F-20E63544400C}"/>
              </a:ext>
            </a:extLst>
          </p:cNvPr>
          <p:cNvPicPr>
            <a:picLocks noChangeAspect="1"/>
          </p:cNvPicPr>
          <p:nvPr/>
        </p:nvPicPr>
        <p:blipFill>
          <a:blip r:embed="rId6"/>
          <a:stretch>
            <a:fillRect/>
          </a:stretch>
        </p:blipFill>
        <p:spPr>
          <a:xfrm>
            <a:off x="3804250" y="4367842"/>
            <a:ext cx="4008406" cy="2047335"/>
          </a:xfrm>
          <a:prstGeom prst="rect">
            <a:avLst/>
          </a:prstGeom>
        </p:spPr>
      </p:pic>
      <p:pic>
        <p:nvPicPr>
          <p:cNvPr id="13" name="Picture 13" descr="Chart, histogram&#10;&#10;Description automatically generated">
            <a:extLst>
              <a:ext uri="{FF2B5EF4-FFF2-40B4-BE49-F238E27FC236}">
                <a16:creationId xmlns:a16="http://schemas.microsoft.com/office/drawing/2014/main" id="{B41DBEA0-3F63-4FFA-BD2E-8FF3CB7ABF9D}"/>
              </a:ext>
            </a:extLst>
          </p:cNvPr>
          <p:cNvPicPr>
            <a:picLocks noChangeAspect="1"/>
          </p:cNvPicPr>
          <p:nvPr/>
        </p:nvPicPr>
        <p:blipFill>
          <a:blip r:embed="rId7"/>
          <a:stretch>
            <a:fillRect/>
          </a:stretch>
        </p:blipFill>
        <p:spPr>
          <a:xfrm>
            <a:off x="7858664" y="4367842"/>
            <a:ext cx="4123426" cy="2047335"/>
          </a:xfrm>
          <a:prstGeom prst="rect">
            <a:avLst/>
          </a:prstGeom>
        </p:spPr>
      </p:pic>
    </p:spTree>
    <p:extLst>
      <p:ext uri="{BB962C8B-B14F-4D97-AF65-F5344CB8AC3E}">
        <p14:creationId xmlns:p14="http://schemas.microsoft.com/office/powerpoint/2010/main" val="1318872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2443691" y="518994"/>
            <a:ext cx="8314672" cy="1188720"/>
          </a:xfrm>
        </p:spPr>
        <p:txBody>
          <a:bodyPr vert="horz" lIns="182880" tIns="182880" rIns="182880" bIns="182880" rtlCol="0" anchor="ctr">
            <a:normAutofit fontScale="90000"/>
          </a:bodyPr>
          <a:lstStyle/>
          <a:p>
            <a:r>
              <a:rPr lang="en-US" sz="2600"/>
              <a:t>COrrelation between google searchs/Number of articles vs </a:t>
            </a:r>
            <a:r>
              <a:rPr lang="en-US" sz="2600">
                <a:ea typeface="+mj-lt"/>
                <a:cs typeface="+mj-lt"/>
              </a:rPr>
              <a:t>closing price/volatility</a:t>
            </a:r>
            <a:endParaRPr lang="en-US" sz="2600"/>
          </a:p>
        </p:txBody>
      </p:sp>
      <p:pic>
        <p:nvPicPr>
          <p:cNvPr id="5" name="Picture 5" descr="Table&#10;&#10;Description automatically generated">
            <a:extLst>
              <a:ext uri="{FF2B5EF4-FFF2-40B4-BE49-F238E27FC236}">
                <a16:creationId xmlns:a16="http://schemas.microsoft.com/office/drawing/2014/main" id="{D3DDFCA0-334F-4F11-BB76-302B75B92605}"/>
              </a:ext>
            </a:extLst>
          </p:cNvPr>
          <p:cNvPicPr>
            <a:picLocks noChangeAspect="1"/>
          </p:cNvPicPr>
          <p:nvPr/>
        </p:nvPicPr>
        <p:blipFill>
          <a:blip r:embed="rId2"/>
          <a:stretch>
            <a:fillRect/>
          </a:stretch>
        </p:blipFill>
        <p:spPr>
          <a:xfrm>
            <a:off x="454325" y="2073388"/>
            <a:ext cx="11455878" cy="3070656"/>
          </a:xfrm>
          <a:prstGeom prst="rect">
            <a:avLst/>
          </a:prstGeom>
        </p:spPr>
      </p:pic>
    </p:spTree>
    <p:extLst>
      <p:ext uri="{BB962C8B-B14F-4D97-AF65-F5344CB8AC3E}">
        <p14:creationId xmlns:p14="http://schemas.microsoft.com/office/powerpoint/2010/main" val="1981517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BEE87-1646-4A36-8E95-F8E8EBB404AD}"/>
              </a:ext>
            </a:extLst>
          </p:cNvPr>
          <p:cNvSpPr>
            <a:spLocks noGrp="1"/>
          </p:cNvSpPr>
          <p:nvPr>
            <p:ph type="title"/>
          </p:nvPr>
        </p:nvSpPr>
        <p:spPr>
          <a:xfrm>
            <a:off x="2231136" y="86455"/>
            <a:ext cx="7729728" cy="1188720"/>
          </a:xfrm>
        </p:spPr>
        <p:txBody>
          <a:bodyPr/>
          <a:lstStyle/>
          <a:p>
            <a:r>
              <a:rPr lang="en-US">
                <a:cs typeface="Calibri Light"/>
              </a:rPr>
              <a:t>3. Social media vs crypto volatility</a:t>
            </a:r>
            <a:endParaRPr lang="en-US"/>
          </a:p>
        </p:txBody>
      </p:sp>
      <p:sp>
        <p:nvSpPr>
          <p:cNvPr id="3" name="Content Placeholder 2">
            <a:extLst>
              <a:ext uri="{FF2B5EF4-FFF2-40B4-BE49-F238E27FC236}">
                <a16:creationId xmlns:a16="http://schemas.microsoft.com/office/drawing/2014/main" id="{EED3544B-8294-4F03-997B-8619C57EEA67}"/>
              </a:ext>
            </a:extLst>
          </p:cNvPr>
          <p:cNvSpPr>
            <a:spLocks noGrp="1"/>
          </p:cNvSpPr>
          <p:nvPr>
            <p:ph idx="1"/>
          </p:nvPr>
        </p:nvSpPr>
        <p:spPr/>
        <p:txBody>
          <a:bodyPr/>
          <a:lstStyle/>
          <a:p>
            <a:endParaRPr lang="en-US"/>
          </a:p>
        </p:txBody>
      </p:sp>
      <p:pic>
        <p:nvPicPr>
          <p:cNvPr id="5" name="Picture 7" descr="Chart, histogram&#10;&#10;Description automatically generated">
            <a:extLst>
              <a:ext uri="{FF2B5EF4-FFF2-40B4-BE49-F238E27FC236}">
                <a16:creationId xmlns:a16="http://schemas.microsoft.com/office/drawing/2014/main" id="{285CD5B4-B8BF-4D23-A71D-DA7E6BB15709}"/>
              </a:ext>
            </a:extLst>
          </p:cNvPr>
          <p:cNvPicPr>
            <a:picLocks noChangeAspect="1"/>
          </p:cNvPicPr>
          <p:nvPr/>
        </p:nvPicPr>
        <p:blipFill>
          <a:blip r:embed="rId2"/>
          <a:stretch>
            <a:fillRect/>
          </a:stretch>
        </p:blipFill>
        <p:spPr>
          <a:xfrm>
            <a:off x="327059" y="1574463"/>
            <a:ext cx="11598949" cy="4766856"/>
          </a:xfrm>
          <a:prstGeom prst="rect">
            <a:avLst/>
          </a:prstGeom>
        </p:spPr>
      </p:pic>
    </p:spTree>
    <p:extLst>
      <p:ext uri="{BB962C8B-B14F-4D97-AF65-F5344CB8AC3E}">
        <p14:creationId xmlns:p14="http://schemas.microsoft.com/office/powerpoint/2010/main" val="1122087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F5F5CE6-E443-4CC7-9FAB-068FDC2497FE}"/>
              </a:ext>
            </a:extLst>
          </p:cNvPr>
          <p:cNvSpPr>
            <a:spLocks noGrp="1"/>
          </p:cNvSpPr>
          <p:nvPr>
            <p:ph type="ctrTitle"/>
          </p:nvPr>
        </p:nvSpPr>
        <p:spPr>
          <a:xfrm>
            <a:off x="2231136" y="467418"/>
            <a:ext cx="7729728" cy="1188720"/>
          </a:xfrm>
          <a:solidFill>
            <a:srgbClr val="FFFFFF"/>
          </a:solidFill>
        </p:spPr>
        <p:txBody>
          <a:bodyPr vert="horz" lIns="182880" tIns="182880" rIns="182880" bIns="182880" rtlCol="0" anchor="ctr">
            <a:normAutofit/>
          </a:bodyPr>
          <a:lstStyle/>
          <a:p>
            <a:r>
              <a:rPr lang="en-US" sz="2800" kern="1200" cap="all" spc="200" baseline="0">
                <a:solidFill>
                  <a:srgbClr val="262626"/>
                </a:solidFill>
                <a:latin typeface="+mj-lt"/>
                <a:ea typeface="+mj-ea"/>
                <a:cs typeface="+mj-cs"/>
              </a:rPr>
              <a:t>Key Findings</a:t>
            </a:r>
          </a:p>
        </p:txBody>
      </p:sp>
      <p:sp>
        <p:nvSpPr>
          <p:cNvPr id="5" name="Subtitle 4">
            <a:extLst>
              <a:ext uri="{FF2B5EF4-FFF2-40B4-BE49-F238E27FC236}">
                <a16:creationId xmlns:a16="http://schemas.microsoft.com/office/drawing/2014/main" id="{AAEEEE5F-0E89-4AE5-B5E1-1D0DC0E9AE6D}"/>
              </a:ext>
            </a:extLst>
          </p:cNvPr>
          <p:cNvSpPr>
            <a:spLocks noGrp="1"/>
          </p:cNvSpPr>
          <p:nvPr>
            <p:ph type="subTitle" idx="1"/>
          </p:nvPr>
        </p:nvSpPr>
        <p:spPr>
          <a:xfrm>
            <a:off x="1706062" y="1784445"/>
            <a:ext cx="8779512" cy="3783842"/>
          </a:xfrm>
        </p:spPr>
        <p:txBody>
          <a:bodyPr vert="horz" lIns="91440" tIns="45720" rIns="91440" bIns="45720" rtlCol="0">
            <a:normAutofit lnSpcReduction="10000"/>
          </a:bodyPr>
          <a:lstStyle/>
          <a:p>
            <a:pPr indent="-228600" algn="l">
              <a:lnSpc>
                <a:spcPct val="90000"/>
              </a:lnSpc>
              <a:buFont typeface="Arial" panose="020B0604020202020204" pitchFamily="34" charset="0"/>
              <a:buChar char="•"/>
            </a:pPr>
            <a:r>
              <a:rPr lang="en-US" sz="900" b="1">
                <a:solidFill>
                  <a:srgbClr val="404040"/>
                </a:solidFill>
              </a:rPr>
              <a:t>PAY ATTENTION: if you want to potentially get rich...</a:t>
            </a:r>
          </a:p>
          <a:p>
            <a:pPr marL="285750" indent="-228600" algn="l">
              <a:lnSpc>
                <a:spcPct val="90000"/>
              </a:lnSpc>
              <a:buFont typeface="Arial" panose="020B0604020202020204" pitchFamily="34" charset="0"/>
              <a:buChar char="•"/>
            </a:pPr>
            <a:r>
              <a:rPr lang="en-US" sz="900" b="1">
                <a:solidFill>
                  <a:srgbClr val="404040"/>
                </a:solidFill>
              </a:rPr>
              <a:t>It appears that Cryptocurrencies are indeed more volatile than traditional currencies</a:t>
            </a:r>
          </a:p>
          <a:p>
            <a:pPr marL="742950" lvl="1" indent="-228600" algn="l">
              <a:lnSpc>
                <a:spcPct val="90000"/>
              </a:lnSpc>
              <a:buFont typeface="Arial" panose="020B0604020202020204" pitchFamily="34" charset="0"/>
              <a:buChar char="•"/>
            </a:pPr>
            <a:r>
              <a:rPr lang="en-US" sz="900">
                <a:solidFill>
                  <a:srgbClr val="404040"/>
                </a:solidFill>
              </a:rPr>
              <a:t>The graphs showing Standard Deviation of Traditional currencies vs Crypto currencies is off the scale</a:t>
            </a:r>
          </a:p>
          <a:p>
            <a:pPr marL="742950" lvl="1" indent="-228600" algn="l">
              <a:lnSpc>
                <a:spcPct val="90000"/>
              </a:lnSpc>
              <a:buFont typeface="Arial" panose="020B0604020202020204" pitchFamily="34" charset="0"/>
              <a:buChar char="•"/>
            </a:pPr>
            <a:r>
              <a:rPr lang="en-US" sz="900">
                <a:solidFill>
                  <a:srgbClr val="404040"/>
                </a:solidFill>
              </a:rPr>
              <a:t>Price growth and price swings of cryptocurrency is significantly greater than traditional currencies</a:t>
            </a:r>
          </a:p>
          <a:p>
            <a:pPr marL="285750" indent="-228600" algn="l">
              <a:lnSpc>
                <a:spcPct val="90000"/>
              </a:lnSpc>
              <a:buFont typeface="Arial" panose="020B0604020202020204" pitchFamily="34" charset="0"/>
              <a:buChar char="•"/>
            </a:pPr>
            <a:r>
              <a:rPr lang="en-US" sz="900" b="1">
                <a:solidFill>
                  <a:srgbClr val="404040"/>
                </a:solidFill>
              </a:rPr>
              <a:t>It’s hard to fully determine if Cryptocurrency volatility is stabilizing over time. The data suggests otherwise, that volatility has actually increased overall since the concept went mainstream. However, certain factors, including a drop in the differential of Mean Percentage Change Per Month, and a decrease in Log Return of Standard Deviation for all the concerns following the 2018 boom, suggests that in some respects they are more stable following the 2018 boom. </a:t>
            </a:r>
          </a:p>
          <a:p>
            <a:pPr marL="742950" lvl="1" indent="-228600" algn="l">
              <a:lnSpc>
                <a:spcPct val="90000"/>
              </a:lnSpc>
              <a:buFont typeface="Arial" panose="020B0604020202020204" pitchFamily="34" charset="0"/>
              <a:buChar char="•"/>
            </a:pPr>
            <a:r>
              <a:rPr lang="en-US" sz="900">
                <a:solidFill>
                  <a:srgbClr val="404040"/>
                </a:solidFill>
              </a:rPr>
              <a:t>The min &amp; max graphs seems to suggest that after cryptocurrency went mainstream in mid 2017, price volatility has increased significantly </a:t>
            </a:r>
          </a:p>
          <a:p>
            <a:pPr marL="742950" lvl="1" indent="-228600" algn="l">
              <a:lnSpc>
                <a:spcPct val="90000"/>
              </a:lnSpc>
              <a:buFont typeface="Arial" panose="020B0604020202020204" pitchFamily="34" charset="0"/>
              <a:buChar char="•"/>
            </a:pPr>
            <a:r>
              <a:rPr lang="en-US" sz="900">
                <a:solidFill>
                  <a:srgbClr val="404040"/>
                </a:solidFill>
              </a:rPr>
              <a:t>The standard deviation graphs seem to suggest that the variance of prices in a given month has increased since mid 2017</a:t>
            </a:r>
          </a:p>
          <a:p>
            <a:pPr marL="742950" lvl="1" indent="-228600" algn="l">
              <a:lnSpc>
                <a:spcPct val="90000"/>
              </a:lnSpc>
              <a:buFont typeface="Arial" panose="020B0604020202020204" pitchFamily="34" charset="0"/>
              <a:buChar char="•"/>
            </a:pPr>
            <a:r>
              <a:rPr lang="en-US" sz="900">
                <a:solidFill>
                  <a:srgbClr val="404040"/>
                </a:solidFill>
              </a:rPr>
              <a:t>The % change per month graph perhaps contradicts this, showing that the overall price changes have smoothed out </a:t>
            </a:r>
          </a:p>
          <a:p>
            <a:pPr marL="285750" indent="-228600" algn="l">
              <a:lnSpc>
                <a:spcPct val="90000"/>
              </a:lnSpc>
              <a:buFont typeface="Arial" panose="020B0604020202020204" pitchFamily="34" charset="0"/>
              <a:buChar char="•"/>
            </a:pPr>
            <a:r>
              <a:rPr lang="en-US" sz="900" b="1">
                <a:solidFill>
                  <a:srgbClr val="404040"/>
                </a:solidFill>
              </a:rPr>
              <a:t>It appears that Social Media and Traditional Media do have correlations to various cryptocurrency trends, but that Social Media and Traditional Media are not influencing the volatility levels of cryptocurrency. </a:t>
            </a:r>
          </a:p>
          <a:p>
            <a:pPr marL="742950" lvl="1" indent="-228600" algn="l">
              <a:lnSpc>
                <a:spcPct val="90000"/>
              </a:lnSpc>
              <a:buFont typeface="Arial" panose="020B0604020202020204" pitchFamily="34" charset="0"/>
              <a:buChar char="•"/>
            </a:pPr>
            <a:r>
              <a:rPr lang="en-US" sz="900">
                <a:solidFill>
                  <a:srgbClr val="404040"/>
                </a:solidFill>
              </a:rPr>
              <a:t>There does appear to be a correlation between Social Media mentions and Traditional Media articles, versus the price and volatility of Cryptocurrency </a:t>
            </a:r>
          </a:p>
          <a:p>
            <a:pPr marL="742950" lvl="1" indent="-228600" algn="l">
              <a:lnSpc>
                <a:spcPct val="90000"/>
              </a:lnSpc>
              <a:buFont typeface="Arial" panose="020B0604020202020204" pitchFamily="34" charset="0"/>
              <a:buChar char="•"/>
            </a:pPr>
            <a:r>
              <a:rPr lang="en-US" sz="900">
                <a:solidFill>
                  <a:srgbClr val="404040"/>
                </a:solidFill>
              </a:rPr>
              <a:t>There appears to be a clear correlation of the volume of cryptocurrency trades vs the number of google searches for the cryptocurrency </a:t>
            </a:r>
          </a:p>
          <a:p>
            <a:pPr marL="742950" lvl="1" indent="-228600" algn="l">
              <a:lnSpc>
                <a:spcPct val="90000"/>
              </a:lnSpc>
              <a:buFont typeface="Arial" panose="020B0604020202020204" pitchFamily="34" charset="0"/>
              <a:buChar char="•"/>
            </a:pPr>
            <a:r>
              <a:rPr lang="en-US" sz="900">
                <a:solidFill>
                  <a:srgbClr val="404040"/>
                </a:solidFill>
              </a:rPr>
              <a:t>The more media and search activity received by cryptocurrencies, potentially results in price swings</a:t>
            </a:r>
          </a:p>
          <a:p>
            <a:pPr marL="742950" lvl="1" indent="-228600" algn="l">
              <a:lnSpc>
                <a:spcPct val="90000"/>
              </a:lnSpc>
              <a:buFont typeface="Arial" panose="020B0604020202020204" pitchFamily="34" charset="0"/>
              <a:buChar char="•"/>
            </a:pPr>
            <a:r>
              <a:rPr lang="en-US" sz="900">
                <a:solidFill>
                  <a:srgbClr val="404040"/>
                </a:solidFill>
              </a:rPr>
              <a:t>Bitcoin is particularly correlated to price gains and falls based on media and social media interest </a:t>
            </a:r>
          </a:p>
          <a:p>
            <a:pPr marL="742950" lvl="1" indent="-228600" algn="l">
              <a:lnSpc>
                <a:spcPct val="90000"/>
              </a:lnSpc>
              <a:buFont typeface="Arial" panose="020B0604020202020204" pitchFamily="34" charset="0"/>
              <a:buChar char="•"/>
            </a:pPr>
            <a:r>
              <a:rPr lang="en-US" sz="900">
                <a:solidFill>
                  <a:srgbClr val="404040"/>
                </a:solidFill>
              </a:rPr>
              <a:t>Media covering is driving interest, which does seem to be correlated to price, but does not seem to be driving volatility </a:t>
            </a:r>
          </a:p>
        </p:txBody>
      </p:sp>
    </p:spTree>
    <p:extLst>
      <p:ext uri="{BB962C8B-B14F-4D97-AF65-F5344CB8AC3E}">
        <p14:creationId xmlns:p14="http://schemas.microsoft.com/office/powerpoint/2010/main" val="250497033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EA76A8-AB92-41B2-9240-10A8C708ACB0}"/>
              </a:ext>
            </a:extLst>
          </p:cNvPr>
          <p:cNvSpPr>
            <a:spLocks noGrp="1"/>
          </p:cNvSpPr>
          <p:nvPr>
            <p:ph type="ctrTitle"/>
          </p:nvPr>
        </p:nvSpPr>
        <p:spPr/>
        <p:txBody>
          <a:bodyPr/>
          <a:lstStyle/>
          <a:p>
            <a:r>
              <a:rPr lang="en-GB"/>
              <a:t>Q&amp;A</a:t>
            </a:r>
            <a:endParaRPr lang="en-AU"/>
          </a:p>
        </p:txBody>
      </p:sp>
      <p:sp>
        <p:nvSpPr>
          <p:cNvPr id="5" name="Subtitle 4">
            <a:extLst>
              <a:ext uri="{FF2B5EF4-FFF2-40B4-BE49-F238E27FC236}">
                <a16:creationId xmlns:a16="http://schemas.microsoft.com/office/drawing/2014/main" id="{2BD87AEB-BDBB-43BA-91D4-95D6469B2B24}"/>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698490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80BA-01B8-419F-98BD-C40E8DE4A78F}"/>
              </a:ext>
            </a:extLst>
          </p:cNvPr>
          <p:cNvSpPr>
            <a:spLocks noGrp="1"/>
          </p:cNvSpPr>
          <p:nvPr>
            <p:ph type="title"/>
          </p:nvPr>
        </p:nvSpPr>
        <p:spPr>
          <a:xfrm>
            <a:off x="2231136" y="467418"/>
            <a:ext cx="7729728" cy="1188720"/>
          </a:xfrm>
          <a:solidFill>
            <a:srgbClr val="FFFFFF"/>
          </a:solidFill>
        </p:spPr>
        <p:txBody>
          <a:bodyPr>
            <a:normAutofit/>
          </a:bodyPr>
          <a:lstStyle/>
          <a:p>
            <a:r>
              <a:rPr lang="en-GB"/>
              <a:t>Cryptocurrency Facts and Figures</a:t>
            </a:r>
            <a:endParaRPr lang="en-AU"/>
          </a:p>
        </p:txBody>
      </p:sp>
      <p:sp>
        <p:nvSpPr>
          <p:cNvPr id="3" name="Content Placeholder 2">
            <a:extLst>
              <a:ext uri="{FF2B5EF4-FFF2-40B4-BE49-F238E27FC236}">
                <a16:creationId xmlns:a16="http://schemas.microsoft.com/office/drawing/2014/main" id="{44C13E24-7F48-4CF1-B017-D34C3DC4242B}"/>
              </a:ext>
            </a:extLst>
          </p:cNvPr>
          <p:cNvSpPr>
            <a:spLocks noGrp="1"/>
          </p:cNvSpPr>
          <p:nvPr>
            <p:ph idx="1"/>
          </p:nvPr>
        </p:nvSpPr>
        <p:spPr>
          <a:xfrm>
            <a:off x="1706062" y="2291262"/>
            <a:ext cx="8779512" cy="2879256"/>
          </a:xfrm>
        </p:spPr>
        <p:txBody>
          <a:bodyPr>
            <a:normAutofit/>
          </a:bodyPr>
          <a:lstStyle/>
          <a:p>
            <a:pPr marL="0" indent="0">
              <a:lnSpc>
                <a:spcPct val="90000"/>
              </a:lnSpc>
              <a:buNone/>
            </a:pPr>
            <a:r>
              <a:rPr lang="en-GB" sz="1500">
                <a:solidFill>
                  <a:srgbClr val="404040"/>
                </a:solidFill>
              </a:rPr>
              <a:t>Cryptocurrencies are fascinating for several reasons. </a:t>
            </a:r>
          </a:p>
          <a:p>
            <a:pPr>
              <a:lnSpc>
                <a:spcPct val="90000"/>
              </a:lnSpc>
            </a:pPr>
            <a:r>
              <a:rPr lang="en-GB" sz="1500">
                <a:solidFill>
                  <a:srgbClr val="404040"/>
                </a:solidFill>
              </a:rPr>
              <a:t>  Cryptocurrencies are “mined” through a process of computers solving cryptographic equations, and adding transactions to Blockchain. This process uses a massive amount of energy. </a:t>
            </a:r>
          </a:p>
          <a:p>
            <a:pPr>
              <a:lnSpc>
                <a:spcPct val="90000"/>
              </a:lnSpc>
            </a:pPr>
            <a:r>
              <a:rPr lang="en-GB" sz="1500">
                <a:solidFill>
                  <a:srgbClr val="404040"/>
                </a:solidFill>
              </a:rPr>
              <a:t>  If Bitcoin was a country, it would be in the top 30 energy users worldwide. (Source: University of Cambridge Bitcoin Electricity Consumption Index)</a:t>
            </a:r>
          </a:p>
          <a:p>
            <a:pPr>
              <a:lnSpc>
                <a:spcPct val="90000"/>
              </a:lnSpc>
            </a:pPr>
            <a:r>
              <a:rPr lang="en-GB" sz="1500">
                <a:solidFill>
                  <a:srgbClr val="404040"/>
                </a:solidFill>
              </a:rPr>
              <a:t>  Cryptocurrency is driven by a relatively new technology called Blockchain. Blockchain is a distributed ledger, transaction data is stored in blocks that are chained together, and distributed. Therefore, no single group, individual or technology has control over the ledger.  All data entered is irreversible and permanently recorded. </a:t>
            </a:r>
          </a:p>
          <a:p>
            <a:pPr>
              <a:lnSpc>
                <a:spcPct val="90000"/>
              </a:lnSpc>
            </a:pPr>
            <a:r>
              <a:rPr lang="en-GB" sz="1500">
                <a:solidFill>
                  <a:srgbClr val="404040"/>
                </a:solidFill>
              </a:rPr>
              <a:t>  The current price of 1 bitcoin is an astonishing AUD$69,948 at time of writing (Friday night, 26/3/21)</a:t>
            </a:r>
          </a:p>
          <a:p>
            <a:pPr>
              <a:lnSpc>
                <a:spcPct val="90000"/>
              </a:lnSpc>
            </a:pPr>
            <a:endParaRPr lang="en-GB" sz="1500">
              <a:solidFill>
                <a:srgbClr val="404040"/>
              </a:solidFill>
            </a:endParaRPr>
          </a:p>
          <a:p>
            <a:pPr>
              <a:lnSpc>
                <a:spcPct val="90000"/>
              </a:lnSpc>
            </a:pPr>
            <a:endParaRPr lang="en-GB" sz="1500">
              <a:solidFill>
                <a:srgbClr val="404040"/>
              </a:solidFill>
            </a:endParaRPr>
          </a:p>
        </p:txBody>
      </p:sp>
    </p:spTree>
    <p:extLst>
      <p:ext uri="{BB962C8B-B14F-4D97-AF65-F5344CB8AC3E}">
        <p14:creationId xmlns:p14="http://schemas.microsoft.com/office/powerpoint/2010/main" val="30803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18F9-B4B4-48B2-B46B-FAC080AF2D6C}"/>
              </a:ext>
            </a:extLst>
          </p:cNvPr>
          <p:cNvSpPr>
            <a:spLocks noGrp="1"/>
          </p:cNvSpPr>
          <p:nvPr>
            <p:ph type="title"/>
          </p:nvPr>
        </p:nvSpPr>
        <p:spPr>
          <a:xfrm>
            <a:off x="838200" y="500062"/>
            <a:ext cx="10515600" cy="1325563"/>
          </a:xfrm>
        </p:spPr>
        <p:txBody>
          <a:bodyPr>
            <a:normAutofit/>
          </a:bodyPr>
          <a:lstStyle/>
          <a:p>
            <a:r>
              <a:rPr lang="en-AU" sz="3600" b="0">
                <a:effectLst/>
              </a:rPr>
              <a:t>Key Questions</a:t>
            </a:r>
            <a:endParaRPr lang="en-AU" sz="3600"/>
          </a:p>
        </p:txBody>
      </p:sp>
      <p:sp>
        <p:nvSpPr>
          <p:cNvPr id="3" name="Content Placeholder 2">
            <a:extLst>
              <a:ext uri="{FF2B5EF4-FFF2-40B4-BE49-F238E27FC236}">
                <a16:creationId xmlns:a16="http://schemas.microsoft.com/office/drawing/2014/main" id="{53D6F3DD-BCE2-4C5B-AB4B-9BCB6F424D18}"/>
              </a:ext>
            </a:extLst>
          </p:cNvPr>
          <p:cNvSpPr>
            <a:spLocks noGrp="1"/>
          </p:cNvSpPr>
          <p:nvPr>
            <p:ph idx="1"/>
          </p:nvPr>
        </p:nvSpPr>
        <p:spPr/>
        <p:txBody>
          <a:bodyPr>
            <a:normAutofit/>
          </a:bodyPr>
          <a:lstStyle/>
          <a:p>
            <a:pPr marL="0" indent="0">
              <a:buNone/>
            </a:pPr>
            <a:r>
              <a:rPr lang="en-GB">
                <a:cs typeface="Lato" panose="020F0502020204030203" pitchFamily="34" charset="0"/>
              </a:rPr>
              <a:t>We asked three key questions during our investigations.</a:t>
            </a:r>
          </a:p>
          <a:p>
            <a:pPr marL="514350" indent="-514350">
              <a:buFont typeface="+mj-lt"/>
              <a:buAutoNum type="arabicPeriod"/>
            </a:pPr>
            <a:r>
              <a:rPr lang="en-GB" b="1">
                <a:cs typeface="Lato" panose="020F0502020204030203" pitchFamily="34" charset="0"/>
              </a:rPr>
              <a:t>  Are cryptocurrencies more volatile than traditional currencies? </a:t>
            </a:r>
          </a:p>
          <a:p>
            <a:pPr marL="514350" indent="-514350">
              <a:buFont typeface="+mj-lt"/>
              <a:buAutoNum type="arabicPeriod"/>
            </a:pPr>
            <a:r>
              <a:rPr lang="en-GB" b="1">
                <a:cs typeface="Lato" panose="020F0502020204030203" pitchFamily="34" charset="0"/>
              </a:rPr>
              <a:t>  Are there any visible trends in volatility rates of cryptocurrencies over time, either positive or negative? Are Cryptocurrencies becoming less volatile (more stable investments) as they become more mainstream?</a:t>
            </a:r>
          </a:p>
          <a:p>
            <a:pPr marL="514350" indent="-514350">
              <a:buFont typeface="+mj-lt"/>
              <a:buAutoNum type="arabicPeriod"/>
            </a:pPr>
            <a:r>
              <a:rPr lang="en-GB" b="1">
                <a:cs typeface="Lato" panose="020F0502020204030203" pitchFamily="34" charset="0"/>
              </a:rPr>
              <a:t>  Is there a correlation between tweets / social media word mentions / trends / sentiment, versus cryptocurrency prices, trade volumes and volatility?</a:t>
            </a:r>
            <a:endParaRPr lang="en-US" b="1">
              <a:cs typeface="Lato" panose="020F0502020204030203" pitchFamily="34" charset="0"/>
            </a:endParaRPr>
          </a:p>
        </p:txBody>
      </p:sp>
    </p:spTree>
    <p:extLst>
      <p:ext uri="{BB962C8B-B14F-4D97-AF65-F5344CB8AC3E}">
        <p14:creationId xmlns:p14="http://schemas.microsoft.com/office/powerpoint/2010/main" val="810523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270A-95DA-4A19-9DF0-028F7A759F55}"/>
              </a:ext>
            </a:extLst>
          </p:cNvPr>
          <p:cNvSpPr>
            <a:spLocks noGrp="1"/>
          </p:cNvSpPr>
          <p:nvPr>
            <p:ph type="title"/>
          </p:nvPr>
        </p:nvSpPr>
        <p:spPr/>
        <p:txBody>
          <a:bodyPr>
            <a:normAutofit/>
          </a:bodyPr>
          <a:lstStyle/>
          <a:p>
            <a:r>
              <a:rPr lang="en-AU" sz="3600" b="0">
                <a:effectLst/>
              </a:rPr>
              <a:t>Data Sources</a:t>
            </a:r>
            <a:endParaRPr lang="en-AU" sz="3600"/>
          </a:p>
        </p:txBody>
      </p:sp>
      <p:sp>
        <p:nvSpPr>
          <p:cNvPr id="3" name="Content Placeholder 2">
            <a:extLst>
              <a:ext uri="{FF2B5EF4-FFF2-40B4-BE49-F238E27FC236}">
                <a16:creationId xmlns:a16="http://schemas.microsoft.com/office/drawing/2014/main" id="{14C7E11E-A682-4354-90A7-749949A27EA8}"/>
              </a:ext>
            </a:extLst>
          </p:cNvPr>
          <p:cNvSpPr>
            <a:spLocks noGrp="1"/>
          </p:cNvSpPr>
          <p:nvPr>
            <p:ph idx="1"/>
          </p:nvPr>
        </p:nvSpPr>
        <p:spPr>
          <a:xfrm>
            <a:off x="1403350" y="2545080"/>
            <a:ext cx="9599930" cy="3726180"/>
          </a:xfrm>
        </p:spPr>
        <p:txBody>
          <a:bodyPr>
            <a:noAutofit/>
          </a:bodyPr>
          <a:lstStyle/>
          <a:p>
            <a:pPr marL="0" indent="0">
              <a:lnSpc>
                <a:spcPct val="120000"/>
              </a:lnSpc>
              <a:buNone/>
            </a:pPr>
            <a:r>
              <a:rPr lang="en-US" sz="1400">
                <a:cs typeface="Lato" panose="020F0502020204030203" pitchFamily="34" charset="0"/>
              </a:rPr>
              <a:t>We anticipated gathering data for traditional and cryptocurrencies to be straightforward. However, in reality, it was a little more complex. Data needed to be cleaned and modified to suit our needs. Furthermore, we required up-to-date data, which was hard to find without resorting to paid APIs. </a:t>
            </a:r>
          </a:p>
          <a:p>
            <a:pPr marL="0" indent="0">
              <a:lnSpc>
                <a:spcPct val="120000"/>
              </a:lnSpc>
              <a:buNone/>
            </a:pPr>
            <a:r>
              <a:rPr lang="en-US" sz="1400">
                <a:cs typeface="Lato" panose="020F0502020204030203" pitchFamily="34" charset="0"/>
              </a:rPr>
              <a:t>There were three key sources of data that were used:</a:t>
            </a:r>
          </a:p>
          <a:p>
            <a:pPr marL="514350" lvl="1" indent="-514350">
              <a:lnSpc>
                <a:spcPct val="120000"/>
              </a:lnSpc>
              <a:buFont typeface="+mj-lt"/>
              <a:buAutoNum type="arabicPeriod"/>
            </a:pPr>
            <a:r>
              <a:rPr lang="en-US" sz="1400">
                <a:cs typeface="Lato" panose="020F0502020204030203" pitchFamily="34" charset="0"/>
              </a:rPr>
              <a:t>  Cryptocurrency Data – containing the prices of various coins over a period of several years. Cryptocurrency data is available but much of it was dated. </a:t>
            </a:r>
          </a:p>
          <a:p>
            <a:pPr marL="514350" lvl="1" indent="-514350">
              <a:lnSpc>
                <a:spcPct val="120000"/>
              </a:lnSpc>
              <a:buFont typeface="+mj-lt"/>
              <a:buAutoNum type="arabicPeriod"/>
            </a:pPr>
            <a:r>
              <a:rPr lang="en-US" sz="1400">
                <a:cs typeface="Lato" panose="020F0502020204030203" pitchFamily="34" charset="0"/>
              </a:rPr>
              <a:t>  Traditional Currency Data – prices of various traditional currencies over a period of several years. This data was available from international government and state resources. We gathered our Traditional Currency data from  the International Monetary Fund.</a:t>
            </a:r>
          </a:p>
          <a:p>
            <a:pPr marL="514350" lvl="1" indent="-514350">
              <a:lnSpc>
                <a:spcPct val="120000"/>
              </a:lnSpc>
              <a:buFont typeface="+mj-lt"/>
              <a:buAutoNum type="arabicPeriod"/>
            </a:pPr>
            <a:r>
              <a:rPr lang="en-US" sz="1400">
                <a:cs typeface="Lato" panose="020F0502020204030203" pitchFamily="34" charset="0"/>
              </a:rPr>
              <a:t>  Social Media Data – searching for patterns, Social Media Mentions and Tags, and traditional media articles mentioning cryptocurrency, Bitcoin in particular. This data was quite constrained. Despite the overwhelming prevalence of social media in our lives, that data is proprietary and can be expensive to access. Free data on the subject is limited. </a:t>
            </a:r>
            <a:endParaRPr lang="en-US" sz="1400" b="0">
              <a:effectLst/>
              <a:latin typeface="Consolas" panose="020B0609020204030204" pitchFamily="49" charset="0"/>
            </a:endParaRPr>
          </a:p>
          <a:p>
            <a:endParaRPr lang="en-AU" sz="1400"/>
          </a:p>
        </p:txBody>
      </p:sp>
    </p:spTree>
    <p:extLst>
      <p:ext uri="{BB962C8B-B14F-4D97-AF65-F5344CB8AC3E}">
        <p14:creationId xmlns:p14="http://schemas.microsoft.com/office/powerpoint/2010/main" val="148686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0A102-454B-4CD8-BC3E-1D61E7DF9CAF}"/>
              </a:ext>
            </a:extLst>
          </p:cNvPr>
          <p:cNvSpPr>
            <a:spLocks noGrp="1"/>
          </p:cNvSpPr>
          <p:nvPr>
            <p:ph type="title"/>
          </p:nvPr>
        </p:nvSpPr>
        <p:spPr/>
        <p:txBody>
          <a:bodyPr>
            <a:normAutofit/>
          </a:bodyPr>
          <a:lstStyle/>
          <a:p>
            <a:r>
              <a:rPr lang="en-GB" sz="3600"/>
              <a:t>Data </a:t>
            </a:r>
            <a:r>
              <a:rPr lang="en-GB" sz="3600" err="1"/>
              <a:t>Cleanup</a:t>
            </a:r>
            <a:endParaRPr lang="en-AU" sz="3600"/>
          </a:p>
        </p:txBody>
      </p:sp>
      <p:sp>
        <p:nvSpPr>
          <p:cNvPr id="3" name="Content Placeholder 2">
            <a:extLst>
              <a:ext uri="{FF2B5EF4-FFF2-40B4-BE49-F238E27FC236}">
                <a16:creationId xmlns:a16="http://schemas.microsoft.com/office/drawing/2014/main" id="{6701B9CA-FC35-4319-9A4B-F71E8D61B1C5}"/>
              </a:ext>
            </a:extLst>
          </p:cNvPr>
          <p:cNvSpPr>
            <a:spLocks noGrp="1"/>
          </p:cNvSpPr>
          <p:nvPr>
            <p:ph idx="1"/>
          </p:nvPr>
        </p:nvSpPr>
        <p:spPr>
          <a:xfrm>
            <a:off x="1079196" y="2791325"/>
            <a:ext cx="6220367" cy="3101983"/>
          </a:xfrm>
        </p:spPr>
        <p:txBody>
          <a:bodyPr>
            <a:normAutofit fontScale="55000" lnSpcReduction="20000"/>
          </a:bodyPr>
          <a:lstStyle/>
          <a:p>
            <a:pPr marL="0" indent="0">
              <a:lnSpc>
                <a:spcPct val="120000"/>
              </a:lnSpc>
              <a:buNone/>
            </a:pPr>
            <a:r>
              <a:rPr lang="en-US" sz="2600">
                <a:cs typeface="Lato" panose="020F0502020204030203" pitchFamily="34" charset="0"/>
              </a:rPr>
              <a:t>Each data source required it’s own cleanup, particularly the following areas:</a:t>
            </a:r>
          </a:p>
          <a:p>
            <a:pPr marL="514350" lvl="1" indent="-514350">
              <a:lnSpc>
                <a:spcPct val="120000"/>
              </a:lnSpc>
              <a:buFont typeface="+mj-lt"/>
              <a:buAutoNum type="arabicPeriod"/>
            </a:pPr>
            <a:r>
              <a:rPr lang="en-US" sz="2600">
                <a:cs typeface="Lato" panose="020F0502020204030203" pitchFamily="34" charset="0"/>
              </a:rPr>
              <a:t>  Dates and Date formatting, reading dates in as string and converting to </a:t>
            </a:r>
            <a:r>
              <a:rPr lang="en-US" sz="2600" err="1">
                <a:cs typeface="Lato" panose="020F0502020204030203" pitchFamily="34" charset="0"/>
              </a:rPr>
              <a:t>Datestamps</a:t>
            </a:r>
            <a:r>
              <a:rPr lang="en-US" sz="2600">
                <a:cs typeface="Lato" panose="020F0502020204030203" pitchFamily="34" charset="0"/>
              </a:rPr>
              <a:t> using </a:t>
            </a:r>
            <a:r>
              <a:rPr lang="en-US" sz="2600" err="1">
                <a:cs typeface="Lato" panose="020F0502020204030203" pitchFamily="34" charset="0"/>
              </a:rPr>
              <a:t>pd.to_datetime</a:t>
            </a:r>
            <a:r>
              <a:rPr lang="en-US" sz="2600">
                <a:cs typeface="Lato" panose="020F0502020204030203" pitchFamily="34" charset="0"/>
              </a:rPr>
              <a:t>() and sorting chronologically </a:t>
            </a:r>
          </a:p>
          <a:p>
            <a:pPr marL="514350" lvl="1" indent="-514350">
              <a:lnSpc>
                <a:spcPct val="120000"/>
              </a:lnSpc>
              <a:buFont typeface="+mj-lt"/>
              <a:buAutoNum type="arabicPeriod"/>
            </a:pPr>
            <a:r>
              <a:rPr lang="en-US" sz="2600">
                <a:cs typeface="Lato" panose="020F0502020204030203" pitchFamily="34" charset="0"/>
              </a:rPr>
              <a:t>  Dealing with junk data at the header and footer of the Traditional Currency dataset, and removing this before importing</a:t>
            </a:r>
          </a:p>
          <a:p>
            <a:pPr marL="514350" lvl="1" indent="-514350">
              <a:lnSpc>
                <a:spcPct val="120000"/>
              </a:lnSpc>
              <a:buFont typeface="+mj-lt"/>
              <a:buAutoNum type="arabicPeriod"/>
            </a:pPr>
            <a:r>
              <a:rPr lang="en-US" sz="2600">
                <a:cs typeface="Lato" panose="020F0502020204030203" pitchFamily="34" charset="0"/>
              </a:rPr>
              <a:t>  Combining data from disparate sources into a single </a:t>
            </a:r>
            <a:r>
              <a:rPr lang="en-US" sz="2600" err="1">
                <a:cs typeface="Lato" panose="020F0502020204030203" pitchFamily="34" charset="0"/>
              </a:rPr>
              <a:t>dataframe</a:t>
            </a:r>
            <a:r>
              <a:rPr lang="en-US" sz="2600">
                <a:cs typeface="Lato" panose="020F0502020204030203" pitchFamily="34" charset="0"/>
              </a:rPr>
              <a:t> for comparison (e.g. Google Trends data + Bitcoin data)</a:t>
            </a:r>
          </a:p>
          <a:p>
            <a:pPr marL="0" lvl="1" indent="0">
              <a:lnSpc>
                <a:spcPct val="120000"/>
              </a:lnSpc>
              <a:buNone/>
            </a:pPr>
            <a:r>
              <a:rPr lang="en-US" sz="2500">
                <a:cs typeface="Lato" panose="020F0502020204030203" pitchFamily="34" charset="0"/>
              </a:rPr>
              <a:t>Throughout the process, we encountered corrupt file problems, file format issue, problems with columns and headers, </a:t>
            </a:r>
            <a:r>
              <a:rPr lang="en-US" sz="2500" err="1">
                <a:cs typeface="Lato" panose="020F0502020204030203" pitchFamily="34" charset="0"/>
              </a:rPr>
              <a:t>datestamp</a:t>
            </a:r>
            <a:r>
              <a:rPr lang="en-US" sz="2500">
                <a:cs typeface="Lato" panose="020F0502020204030203" pitchFamily="34" charset="0"/>
              </a:rPr>
              <a:t> formatting inconsistency, and inconsistencies within the data itself.  All of these had to be resolved through a variety of means. </a:t>
            </a:r>
          </a:p>
          <a:p>
            <a:pPr marL="0" lvl="1" indent="0">
              <a:lnSpc>
                <a:spcPct val="120000"/>
              </a:lnSpc>
              <a:buNone/>
            </a:pPr>
            <a:endParaRPr lang="en-US" sz="2600">
              <a:cs typeface="Lato" panose="020F0502020204030203" pitchFamily="34" charset="0"/>
            </a:endParaRPr>
          </a:p>
          <a:p>
            <a:endParaRPr lang="en-AU"/>
          </a:p>
        </p:txBody>
      </p:sp>
      <p:pic>
        <p:nvPicPr>
          <p:cNvPr id="5" name="Picture 4">
            <a:extLst>
              <a:ext uri="{FF2B5EF4-FFF2-40B4-BE49-F238E27FC236}">
                <a16:creationId xmlns:a16="http://schemas.microsoft.com/office/drawing/2014/main" id="{30D1419D-F4B4-4890-9F7C-FD679FFD67D6}"/>
              </a:ext>
            </a:extLst>
          </p:cNvPr>
          <p:cNvPicPr>
            <a:picLocks noChangeAspect="1"/>
          </p:cNvPicPr>
          <p:nvPr/>
        </p:nvPicPr>
        <p:blipFill>
          <a:blip r:embed="rId2"/>
          <a:stretch>
            <a:fillRect/>
          </a:stretch>
        </p:blipFill>
        <p:spPr>
          <a:xfrm>
            <a:off x="8032726" y="2517329"/>
            <a:ext cx="1928138" cy="3649973"/>
          </a:xfrm>
          <a:prstGeom prst="rect">
            <a:avLst/>
          </a:prstGeom>
        </p:spPr>
      </p:pic>
    </p:spTree>
    <p:extLst>
      <p:ext uri="{BB962C8B-B14F-4D97-AF65-F5344CB8AC3E}">
        <p14:creationId xmlns:p14="http://schemas.microsoft.com/office/powerpoint/2010/main" val="3213157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33415B-2471-4080-B213-DDD51C64AB4D}"/>
              </a:ext>
            </a:extLst>
          </p:cNvPr>
          <p:cNvSpPr>
            <a:spLocks noGrp="1"/>
          </p:cNvSpPr>
          <p:nvPr>
            <p:ph type="title"/>
          </p:nvPr>
        </p:nvSpPr>
        <p:spPr/>
        <p:txBody>
          <a:bodyPr>
            <a:normAutofit/>
          </a:bodyPr>
          <a:lstStyle/>
          <a:p>
            <a:r>
              <a:rPr lang="en-GB" sz="3600"/>
              <a:t>What is </a:t>
            </a:r>
            <a:r>
              <a:rPr lang="en-GB" sz="3600" i="1"/>
              <a:t>Volatility?</a:t>
            </a:r>
            <a:endParaRPr lang="en-AU" sz="3600"/>
          </a:p>
        </p:txBody>
      </p:sp>
      <p:sp>
        <p:nvSpPr>
          <p:cNvPr id="5" name="Content Placeholder 4">
            <a:extLst>
              <a:ext uri="{FF2B5EF4-FFF2-40B4-BE49-F238E27FC236}">
                <a16:creationId xmlns:a16="http://schemas.microsoft.com/office/drawing/2014/main" id="{D02AF558-0CEB-44C5-A9DB-2E2755B4B976}"/>
              </a:ext>
            </a:extLst>
          </p:cNvPr>
          <p:cNvSpPr>
            <a:spLocks noGrp="1"/>
          </p:cNvSpPr>
          <p:nvPr>
            <p:ph sz="half" idx="1"/>
          </p:nvPr>
        </p:nvSpPr>
        <p:spPr>
          <a:xfrm>
            <a:off x="1748790" y="2584704"/>
            <a:ext cx="8568690" cy="3101982"/>
          </a:xfrm>
        </p:spPr>
        <p:txBody>
          <a:bodyPr>
            <a:normAutofit lnSpcReduction="10000"/>
          </a:bodyPr>
          <a:lstStyle/>
          <a:p>
            <a:r>
              <a:rPr lang="en-GB"/>
              <a:t>Volatility could be defined as the amount and frequency of price movement of a particular asset class </a:t>
            </a:r>
          </a:p>
          <a:p>
            <a:r>
              <a:rPr lang="en-GB"/>
              <a:t>Volatility could also be defined as prices being likely to change rapidly and unpredictably</a:t>
            </a:r>
          </a:p>
          <a:p>
            <a:r>
              <a:rPr lang="en-GB"/>
              <a:t>This means there are several avenues to explore for volatility analysis:</a:t>
            </a:r>
          </a:p>
          <a:p>
            <a:pPr lvl="1"/>
            <a:r>
              <a:rPr lang="en-GB"/>
              <a:t>Raw Price growth and Price falls</a:t>
            </a:r>
          </a:p>
          <a:p>
            <a:pPr lvl="1"/>
            <a:r>
              <a:rPr lang="en-GB"/>
              <a:t>Standard Deviation of prices over the course of a time-period (i.e. how much does a month’s prices vary from the mean?)</a:t>
            </a:r>
          </a:p>
          <a:p>
            <a:pPr lvl="1"/>
            <a:r>
              <a:rPr lang="en-AU"/>
              <a:t>Differentials of a time-period’s highest and lowest prices </a:t>
            </a:r>
          </a:p>
          <a:p>
            <a:pPr lvl="1"/>
            <a:r>
              <a:rPr lang="en-AU"/>
              <a:t>Number of transactions and standard deviation of transaction volumes</a:t>
            </a:r>
          </a:p>
        </p:txBody>
      </p:sp>
    </p:spTree>
    <p:extLst>
      <p:ext uri="{BB962C8B-B14F-4D97-AF65-F5344CB8AC3E}">
        <p14:creationId xmlns:p14="http://schemas.microsoft.com/office/powerpoint/2010/main" val="1938475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20E7E-983B-4901-A1E1-246B5D2771AE}"/>
              </a:ext>
            </a:extLst>
          </p:cNvPr>
          <p:cNvSpPr>
            <a:spLocks noGrp="1"/>
          </p:cNvSpPr>
          <p:nvPr>
            <p:ph type="ctrTitle"/>
          </p:nvPr>
        </p:nvSpPr>
        <p:spPr/>
        <p:txBody>
          <a:bodyPr/>
          <a:lstStyle/>
          <a:p>
            <a:r>
              <a:rPr lang="en-US" b="0">
                <a:effectLst/>
                <a:latin typeface="Consolas" panose="020B0609020204030204" pitchFamily="49" charset="0"/>
              </a:rPr>
              <a:t>Question 1: </a:t>
            </a:r>
            <a:endParaRPr lang="en-AU"/>
          </a:p>
        </p:txBody>
      </p:sp>
      <p:sp>
        <p:nvSpPr>
          <p:cNvPr id="3" name="Content Placeholder 2">
            <a:extLst>
              <a:ext uri="{FF2B5EF4-FFF2-40B4-BE49-F238E27FC236}">
                <a16:creationId xmlns:a16="http://schemas.microsoft.com/office/drawing/2014/main" id="{AB29853C-A5CA-44F3-97D0-9B145B79BF94}"/>
              </a:ext>
            </a:extLst>
          </p:cNvPr>
          <p:cNvSpPr>
            <a:spLocks noGrp="1"/>
          </p:cNvSpPr>
          <p:nvPr>
            <p:ph type="subTitle" idx="1"/>
          </p:nvPr>
        </p:nvSpPr>
        <p:spPr/>
        <p:txBody>
          <a:bodyPr>
            <a:normAutofit fontScale="77500" lnSpcReduction="20000"/>
          </a:bodyPr>
          <a:lstStyle/>
          <a:p>
            <a:pPr marL="0" indent="0">
              <a:buNone/>
            </a:pPr>
            <a:r>
              <a:rPr lang="en-US" sz="2400">
                <a:latin typeface="Consolas" panose="020B0609020204030204" pitchFamily="49" charset="0"/>
              </a:rPr>
              <a:t>Are Crypto Currencies More Volatile than Traditional Currencies? </a:t>
            </a:r>
          </a:p>
          <a:p>
            <a:pPr marL="0" indent="0">
              <a:buNone/>
            </a:pPr>
            <a:endParaRPr lang="en-US">
              <a:latin typeface="Consolas" panose="020B0609020204030204" pitchFamily="49" charset="0"/>
            </a:endParaRPr>
          </a:p>
          <a:p>
            <a:pPr marL="0" indent="0">
              <a:buNone/>
            </a:pPr>
            <a:r>
              <a:rPr lang="en-US">
                <a:latin typeface="Consolas" panose="020B0609020204030204" pitchFamily="49" charset="0"/>
              </a:rPr>
              <a:t>Kraken: Nick</a:t>
            </a:r>
            <a:endParaRPr lang="en-AU"/>
          </a:p>
        </p:txBody>
      </p:sp>
    </p:spTree>
    <p:extLst>
      <p:ext uri="{BB962C8B-B14F-4D97-AF65-F5344CB8AC3E}">
        <p14:creationId xmlns:p14="http://schemas.microsoft.com/office/powerpoint/2010/main" val="78239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46A46-4F7E-465D-9D19-1941C471E0FF}"/>
              </a:ext>
            </a:extLst>
          </p:cNvPr>
          <p:cNvSpPr>
            <a:spLocks noGrp="1"/>
          </p:cNvSpPr>
          <p:nvPr>
            <p:ph type="title"/>
          </p:nvPr>
        </p:nvSpPr>
        <p:spPr>
          <a:xfrm>
            <a:off x="804672" y="234530"/>
            <a:ext cx="4486656" cy="1645920"/>
          </a:xfrm>
        </p:spPr>
        <p:txBody>
          <a:bodyPr vert="horz" lIns="274320" tIns="182880" rIns="274320" bIns="182880" rtlCol="0" anchor="ctr" anchorCtr="1">
            <a:normAutofit/>
          </a:bodyPr>
          <a:lstStyle/>
          <a:p>
            <a:r>
              <a:rPr lang="en-US" sz="3200"/>
              <a:t>Traditional Currencies</a:t>
            </a:r>
          </a:p>
        </p:txBody>
      </p:sp>
      <p:sp>
        <p:nvSpPr>
          <p:cNvPr id="18" name="Rectangle 17">
            <a:extLst>
              <a:ext uri="{FF2B5EF4-FFF2-40B4-BE49-F238E27FC236}">
                <a16:creationId xmlns:a16="http://schemas.microsoft.com/office/drawing/2014/main" id="{AC9B5CF2-CE07-4245-B58D-FFEC6160E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Chart&#10;&#10;Description automatically generated">
            <a:extLst>
              <a:ext uri="{FF2B5EF4-FFF2-40B4-BE49-F238E27FC236}">
                <a16:creationId xmlns:a16="http://schemas.microsoft.com/office/drawing/2014/main" id="{28CD4910-32BB-487D-99C5-339299E8C032}"/>
              </a:ext>
            </a:extLst>
          </p:cNvPr>
          <p:cNvPicPr>
            <a:picLocks noGrp="1" noChangeAspect="1"/>
          </p:cNvPicPr>
          <p:nvPr>
            <p:ph idx="1"/>
          </p:nvPr>
        </p:nvPicPr>
        <p:blipFill>
          <a:blip r:embed="rId2"/>
          <a:stretch>
            <a:fillRect/>
          </a:stretch>
        </p:blipFill>
        <p:spPr>
          <a:xfrm>
            <a:off x="6128084" y="774530"/>
            <a:ext cx="3048587" cy="2289348"/>
          </a:xfrm>
          <a:prstGeom prst="rect">
            <a:avLst/>
          </a:prstGeom>
        </p:spPr>
      </p:pic>
      <p:pic>
        <p:nvPicPr>
          <p:cNvPr id="6" name="Picture 6" descr="Chart&#10;&#10;Description automatically generated">
            <a:extLst>
              <a:ext uri="{FF2B5EF4-FFF2-40B4-BE49-F238E27FC236}">
                <a16:creationId xmlns:a16="http://schemas.microsoft.com/office/drawing/2014/main" id="{D1F8E8E6-D540-443E-A124-E52325B8FDC6}"/>
              </a:ext>
            </a:extLst>
          </p:cNvPr>
          <p:cNvPicPr>
            <a:picLocks noChangeAspect="1"/>
          </p:cNvPicPr>
          <p:nvPr/>
        </p:nvPicPr>
        <p:blipFill>
          <a:blip r:embed="rId3"/>
          <a:stretch>
            <a:fillRect/>
          </a:stretch>
        </p:blipFill>
        <p:spPr>
          <a:xfrm>
            <a:off x="9102862" y="772500"/>
            <a:ext cx="3054005" cy="2299227"/>
          </a:xfrm>
          <a:prstGeom prst="rect">
            <a:avLst/>
          </a:prstGeom>
        </p:spPr>
      </p:pic>
      <p:pic>
        <p:nvPicPr>
          <p:cNvPr id="7" name="Picture 8" descr="Chart, histogram&#10;&#10;Description automatically generated">
            <a:extLst>
              <a:ext uri="{FF2B5EF4-FFF2-40B4-BE49-F238E27FC236}">
                <a16:creationId xmlns:a16="http://schemas.microsoft.com/office/drawing/2014/main" id="{0C417448-B475-4D24-8697-AE171E691ED2}"/>
              </a:ext>
            </a:extLst>
          </p:cNvPr>
          <p:cNvPicPr>
            <a:picLocks noChangeAspect="1"/>
          </p:cNvPicPr>
          <p:nvPr/>
        </p:nvPicPr>
        <p:blipFill>
          <a:blip r:embed="rId4"/>
          <a:stretch>
            <a:fillRect/>
          </a:stretch>
        </p:blipFill>
        <p:spPr>
          <a:xfrm>
            <a:off x="9152817" y="3562011"/>
            <a:ext cx="3036953" cy="2260264"/>
          </a:xfrm>
          <a:prstGeom prst="rect">
            <a:avLst/>
          </a:prstGeom>
        </p:spPr>
      </p:pic>
      <p:pic>
        <p:nvPicPr>
          <p:cNvPr id="2" name="Picture 2" descr="Chart, line chart&#10;&#10;Description automatically generated">
            <a:extLst>
              <a:ext uri="{FF2B5EF4-FFF2-40B4-BE49-F238E27FC236}">
                <a16:creationId xmlns:a16="http://schemas.microsoft.com/office/drawing/2014/main" id="{3DE15CBA-856C-4163-99C7-5C44BAA894B9}"/>
              </a:ext>
            </a:extLst>
          </p:cNvPr>
          <p:cNvPicPr>
            <a:picLocks noChangeAspect="1"/>
          </p:cNvPicPr>
          <p:nvPr/>
        </p:nvPicPr>
        <p:blipFill>
          <a:blip r:embed="rId5"/>
          <a:stretch>
            <a:fillRect/>
          </a:stretch>
        </p:blipFill>
        <p:spPr>
          <a:xfrm>
            <a:off x="6130482" y="3583247"/>
            <a:ext cx="2972569" cy="2241059"/>
          </a:xfrm>
          <a:prstGeom prst="rect">
            <a:avLst/>
          </a:prstGeom>
        </p:spPr>
      </p:pic>
      <p:sp>
        <p:nvSpPr>
          <p:cNvPr id="5" name="TextBox 4">
            <a:extLst>
              <a:ext uri="{FF2B5EF4-FFF2-40B4-BE49-F238E27FC236}">
                <a16:creationId xmlns:a16="http://schemas.microsoft.com/office/drawing/2014/main" id="{BAA8F599-97E3-4FF5-90C2-CA40B8DECCC5}"/>
              </a:ext>
            </a:extLst>
          </p:cNvPr>
          <p:cNvSpPr txBox="1"/>
          <p:nvPr/>
        </p:nvSpPr>
        <p:spPr>
          <a:xfrm>
            <a:off x="805543" y="2226128"/>
            <a:ext cx="409302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a:p>
            <a:pPr marL="285750" indent="-285750">
              <a:buFont typeface="Arial"/>
              <a:buChar char="•"/>
            </a:pPr>
            <a:r>
              <a:rPr lang="en-GB"/>
              <a:t>Volatility in the Foreign Exchange market allows for opportunities to buy low and sell favourably (Lows and Highs).</a:t>
            </a:r>
          </a:p>
          <a:p>
            <a:pPr marL="285750" indent="-285750">
              <a:buFont typeface="Arial"/>
              <a:buChar char="•"/>
            </a:pPr>
            <a:r>
              <a:rPr lang="en-GB"/>
              <a:t>Graphs show Euro, GBP and AUD against the USD over a period of 8 years.  </a:t>
            </a:r>
          </a:p>
          <a:p>
            <a:pPr marL="285750" indent="-285750">
              <a:buFont typeface="Arial"/>
              <a:buChar char="•"/>
            </a:pPr>
            <a:r>
              <a:rPr lang="en-GB"/>
              <a:t>In these graph, we are able to observe relative stability within traditional currencies, as highlighted by the Standard Deviation of the currencies.</a:t>
            </a:r>
          </a:p>
          <a:p>
            <a:pPr>
              <a:buFont typeface="Arial"/>
            </a:pPr>
            <a:endParaRPr lang="en-GB"/>
          </a:p>
          <a:p>
            <a:endParaRPr lang="en-GB"/>
          </a:p>
        </p:txBody>
      </p:sp>
    </p:spTree>
    <p:extLst>
      <p:ext uri="{BB962C8B-B14F-4D97-AF65-F5344CB8AC3E}">
        <p14:creationId xmlns:p14="http://schemas.microsoft.com/office/powerpoint/2010/main" val="372800433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Parcel</vt:lpstr>
      <vt:lpstr>Cryptocurrency Volatility versus  Media Influence</vt:lpstr>
      <vt:lpstr>Presumption</vt:lpstr>
      <vt:lpstr>Cryptocurrency Facts and Figures</vt:lpstr>
      <vt:lpstr>Key Questions</vt:lpstr>
      <vt:lpstr>Data Sources</vt:lpstr>
      <vt:lpstr>Data Cleanup</vt:lpstr>
      <vt:lpstr>What is Volatility?</vt:lpstr>
      <vt:lpstr>Question 1: </vt:lpstr>
      <vt:lpstr>Traditional Currencies</vt:lpstr>
      <vt:lpstr>Crypto-Currencies</vt:lpstr>
      <vt:lpstr>Traditional Vs Crypto Currencies</vt:lpstr>
      <vt:lpstr>Question 2:</vt:lpstr>
      <vt:lpstr>Firstly: When did Cryptocurrency go Mainstream?</vt:lpstr>
      <vt:lpstr>Coin Prices over Time</vt:lpstr>
      <vt:lpstr>Standard Deviation of Coin Prices Over Time </vt:lpstr>
      <vt:lpstr>Maximum vs Minimum Prices Per Month</vt:lpstr>
      <vt:lpstr>Coin Percent Change Over Time</vt:lpstr>
      <vt:lpstr>Question 3:</vt:lpstr>
      <vt:lpstr>2. People's interest vs crypto volatility </vt:lpstr>
      <vt:lpstr>Google searches vs volatility</vt:lpstr>
      <vt:lpstr>Google searches vs closing price</vt:lpstr>
      <vt:lpstr>Number of articles vs volatility</vt:lpstr>
      <vt:lpstr>Number of articles vs closing price</vt:lpstr>
      <vt:lpstr>COrrelation between google searchs/Number of articles vs closing price/volatility</vt:lpstr>
      <vt:lpstr>3. Social media vs crypto volatility</vt:lpstr>
      <vt:lpstr>Key Findings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Daniel Koch</dc:creator>
  <cp:revision>1</cp:revision>
  <dcterms:created xsi:type="dcterms:W3CDTF">2021-03-25T07:36:50Z</dcterms:created>
  <dcterms:modified xsi:type="dcterms:W3CDTF">2021-03-26T23:22:35Z</dcterms:modified>
</cp:coreProperties>
</file>